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19B192-AD54-4898-B95B-23E344CD9155}" v="29" dt="2025-05-23T14:04:11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0" d="100"/>
          <a:sy n="150" d="100"/>
        </p:scale>
        <p:origin x="3768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Wadsworth" userId="5647bfa366408cf9" providerId="LiveId" clId="{0619B192-AD54-4898-B95B-23E344CD9155}"/>
    <pc:docChg chg="undo custSel addSld modSld sldOrd">
      <pc:chgData name="Richard Wadsworth" userId="5647bfa366408cf9" providerId="LiveId" clId="{0619B192-AD54-4898-B95B-23E344CD9155}" dt="2025-05-23T14:04:18.377" v="194" actId="26606"/>
      <pc:docMkLst>
        <pc:docMk/>
      </pc:docMkLst>
      <pc:sldChg chg="addSp modSp mod">
        <pc:chgData name="Richard Wadsworth" userId="5647bfa366408cf9" providerId="LiveId" clId="{0619B192-AD54-4898-B95B-23E344CD9155}" dt="2025-05-23T13:59:30.527" v="183" actId="14100"/>
        <pc:sldMkLst>
          <pc:docMk/>
          <pc:sldMk cId="0" sldId="256"/>
        </pc:sldMkLst>
        <pc:spChg chg="mod">
          <ac:chgData name="Richard Wadsworth" userId="5647bfa366408cf9" providerId="LiveId" clId="{0619B192-AD54-4898-B95B-23E344CD9155}" dt="2025-05-23T13:59:30.527" v="183" actId="14100"/>
          <ac:spMkLst>
            <pc:docMk/>
            <pc:sldMk cId="0" sldId="256"/>
            <ac:spMk id="2" creationId="{00000000-0000-0000-0000-000000000000}"/>
          </ac:spMkLst>
        </pc:spChg>
        <pc:picChg chg="add mod">
          <ac:chgData name="Richard Wadsworth" userId="5647bfa366408cf9" providerId="LiveId" clId="{0619B192-AD54-4898-B95B-23E344CD9155}" dt="2025-05-23T13:53:42.698" v="173" actId="1076"/>
          <ac:picMkLst>
            <pc:docMk/>
            <pc:sldMk cId="0" sldId="256"/>
            <ac:picMk id="6" creationId="{236C14D9-7E82-FC46-0ED9-A0FC2021ED09}"/>
          </ac:picMkLst>
        </pc:picChg>
        <pc:picChg chg="add mod">
          <ac:chgData name="Richard Wadsworth" userId="5647bfa366408cf9" providerId="LiveId" clId="{0619B192-AD54-4898-B95B-23E344CD9155}" dt="2025-05-23T13:59:15.717" v="181" actId="1076"/>
          <ac:picMkLst>
            <pc:docMk/>
            <pc:sldMk cId="0" sldId="256"/>
            <ac:picMk id="1026" creationId="{40A39C26-D872-0D0F-4636-AFBD5EEEF47F}"/>
          </ac:picMkLst>
        </pc:picChg>
      </pc:sldChg>
      <pc:sldChg chg="addSp delSp modSp ord">
        <pc:chgData name="Richard Wadsworth" userId="5647bfa366408cf9" providerId="LiveId" clId="{0619B192-AD54-4898-B95B-23E344CD9155}" dt="2025-05-23T14:04:08.427" v="192" actId="21"/>
        <pc:sldMkLst>
          <pc:docMk/>
          <pc:sldMk cId="0" sldId="257"/>
        </pc:sldMkLst>
        <pc:picChg chg="add del mod">
          <ac:chgData name="Richard Wadsworth" userId="5647bfa366408cf9" providerId="LiveId" clId="{0619B192-AD54-4898-B95B-23E344CD9155}" dt="2025-05-23T14:04:08.427" v="192" actId="21"/>
          <ac:picMkLst>
            <pc:docMk/>
            <pc:sldMk cId="0" sldId="257"/>
            <ac:picMk id="2050" creationId="{D12F463C-DE60-474D-5076-A82266CA8D4D}"/>
          </ac:picMkLst>
        </pc:picChg>
      </pc:sldChg>
      <pc:sldChg chg="addSp delSp modSp mod setBg setClrOvrMap">
        <pc:chgData name="Richard Wadsworth" userId="5647bfa366408cf9" providerId="LiveId" clId="{0619B192-AD54-4898-B95B-23E344CD9155}" dt="2025-05-23T13:50:03.742" v="166" actId="1076"/>
        <pc:sldMkLst>
          <pc:docMk/>
          <pc:sldMk cId="0" sldId="264"/>
        </pc:sldMkLst>
        <pc:spChg chg="del mod">
          <ac:chgData name="Richard Wadsworth" userId="5647bfa366408cf9" providerId="LiveId" clId="{0619B192-AD54-4898-B95B-23E344CD9155}" dt="2025-05-23T13:38:28.754" v="15" actId="478"/>
          <ac:spMkLst>
            <pc:docMk/>
            <pc:sldMk cId="0" sldId="264"/>
            <ac:spMk id="2" creationId="{00000000-0000-0000-0000-000000000000}"/>
          </ac:spMkLst>
        </pc:spChg>
        <pc:spChg chg="add del mod">
          <ac:chgData name="Richard Wadsworth" userId="5647bfa366408cf9" providerId="LiveId" clId="{0619B192-AD54-4898-B95B-23E344CD9155}" dt="2025-05-23T13:38:36.628" v="16" actId="21"/>
          <ac:spMkLst>
            <pc:docMk/>
            <pc:sldMk cId="0" sldId="264"/>
            <ac:spMk id="8" creationId="{4C0E2EE4-C650-0723-6CBF-C018538DEDB9}"/>
          </ac:spMkLst>
        </pc:spChg>
        <pc:spChg chg="add del mod">
          <ac:chgData name="Richard Wadsworth" userId="5647bfa366408cf9" providerId="LiveId" clId="{0619B192-AD54-4898-B95B-23E344CD9155}" dt="2025-05-23T13:40:22.239" v="31" actId="478"/>
          <ac:spMkLst>
            <pc:docMk/>
            <pc:sldMk cId="0" sldId="264"/>
            <ac:spMk id="10" creationId="{3D1E2FAD-2313-6C8D-2805-D528849A137E}"/>
          </ac:spMkLst>
        </pc:spChg>
        <pc:spChg chg="add del mod">
          <ac:chgData name="Richard Wadsworth" userId="5647bfa366408cf9" providerId="LiveId" clId="{0619B192-AD54-4898-B95B-23E344CD9155}" dt="2025-05-23T13:47:14.459" v="34" actId="931"/>
          <ac:spMkLst>
            <pc:docMk/>
            <pc:sldMk cId="0" sldId="264"/>
            <ac:spMk id="12" creationId="{1FE0AE94-5710-56A5-C4C8-6B20067F1608}"/>
          </ac:spMkLst>
        </pc:spChg>
        <pc:spChg chg="add mod">
          <ac:chgData name="Richard Wadsworth" userId="5647bfa366408cf9" providerId="LiveId" clId="{0619B192-AD54-4898-B95B-23E344CD9155}" dt="2025-05-23T13:50:03.742" v="166" actId="1076"/>
          <ac:spMkLst>
            <pc:docMk/>
            <pc:sldMk cId="0" sldId="264"/>
            <ac:spMk id="18" creationId="{5C5431A6-C413-E10A-98A8-2F9DAD479292}"/>
          </ac:spMkLst>
        </pc:spChg>
        <pc:spChg chg="add">
          <ac:chgData name="Richard Wadsworth" userId="5647bfa366408cf9" providerId="LiveId" clId="{0619B192-AD54-4898-B95B-23E344CD9155}" dt="2025-05-23T13:47:44.061" v="41" actId="26606"/>
          <ac:spMkLst>
            <pc:docMk/>
            <pc:sldMk cId="0" sldId="264"/>
            <ac:spMk id="21" creationId="{6697F791-5FFA-4164-899F-EB52EA72B024}"/>
          </ac:spMkLst>
        </pc:spChg>
        <pc:spChg chg="add">
          <ac:chgData name="Richard Wadsworth" userId="5647bfa366408cf9" providerId="LiveId" clId="{0619B192-AD54-4898-B95B-23E344CD9155}" dt="2025-05-23T13:47:44.061" v="41" actId="26606"/>
          <ac:spMkLst>
            <pc:docMk/>
            <pc:sldMk cId="0" sldId="264"/>
            <ac:spMk id="25" creationId="{B773AB25-A422-41AA-9737-5E04C1966DE1}"/>
          </ac:spMkLst>
        </pc:spChg>
        <pc:grpChg chg="add">
          <ac:chgData name="Richard Wadsworth" userId="5647bfa366408cf9" providerId="LiveId" clId="{0619B192-AD54-4898-B95B-23E344CD9155}" dt="2025-05-23T13:47:44.061" v="41" actId="26606"/>
          <ac:grpSpMkLst>
            <pc:docMk/>
            <pc:sldMk cId="0" sldId="264"/>
            <ac:grpSpMk id="29" creationId="{6AD0D387-1584-4477-B5F8-52B50D4F2205}"/>
          </ac:grpSpMkLst>
        </pc:grpChg>
        <pc:graphicFrameChg chg="add del mod">
          <ac:chgData name="Richard Wadsworth" userId="5647bfa366408cf9" providerId="LiveId" clId="{0619B192-AD54-4898-B95B-23E344CD9155}" dt="2025-05-23T13:46:55.457" v="32" actId="478"/>
          <ac:graphicFrameMkLst>
            <pc:docMk/>
            <pc:sldMk cId="0" sldId="264"/>
            <ac:graphicFrameMk id="5" creationId="{F9669B89-37E5-921A-A195-FFCE66455EED}"/>
          </ac:graphicFrameMkLst>
        </pc:graphicFrameChg>
        <pc:picChg chg="add del mod ord">
          <ac:chgData name="Richard Wadsworth" userId="5647bfa366408cf9" providerId="LiveId" clId="{0619B192-AD54-4898-B95B-23E344CD9155}" dt="2025-05-23T13:46:58.220" v="33" actId="478"/>
          <ac:picMkLst>
            <pc:docMk/>
            <pc:sldMk cId="0" sldId="264"/>
            <ac:picMk id="6" creationId="{1404D661-661F-E97A-E339-C31A304C5B53}"/>
          </ac:picMkLst>
        </pc:picChg>
        <pc:picChg chg="add mod">
          <ac:chgData name="Richard Wadsworth" userId="5647bfa366408cf9" providerId="LiveId" clId="{0619B192-AD54-4898-B95B-23E344CD9155}" dt="2025-05-23T13:47:44.061" v="41" actId="26606"/>
          <ac:picMkLst>
            <pc:docMk/>
            <pc:sldMk cId="0" sldId="264"/>
            <ac:picMk id="14" creationId="{23A62097-3C64-5347-3D4D-F8E1F2EBB6A9}"/>
          </ac:picMkLst>
        </pc:picChg>
        <pc:picChg chg="add">
          <ac:chgData name="Richard Wadsworth" userId="5647bfa366408cf9" providerId="LiveId" clId="{0619B192-AD54-4898-B95B-23E344CD9155}" dt="2025-05-23T13:47:44.061" v="41" actId="26606"/>
          <ac:picMkLst>
            <pc:docMk/>
            <pc:sldMk cId="0" sldId="264"/>
            <ac:picMk id="23" creationId="{4E28A1A9-FB81-4816-AAEA-C3B430946951}"/>
          </ac:picMkLst>
        </pc:picChg>
        <pc:picChg chg="add">
          <ac:chgData name="Richard Wadsworth" userId="5647bfa366408cf9" providerId="LiveId" clId="{0619B192-AD54-4898-B95B-23E344CD9155}" dt="2025-05-23T13:47:44.061" v="41" actId="26606"/>
          <ac:picMkLst>
            <pc:docMk/>
            <pc:sldMk cId="0" sldId="264"/>
            <ac:picMk id="27" creationId="{AF0552B8-DE8C-40DF-B29F-1728E6A10619}"/>
          </ac:picMkLst>
        </pc:picChg>
      </pc:sldChg>
      <pc:sldChg chg="addSp delSp modSp mod">
        <pc:chgData name="Richard Wadsworth" userId="5647bfa366408cf9" providerId="LiveId" clId="{0619B192-AD54-4898-B95B-23E344CD9155}" dt="2025-05-23T13:33:37.385" v="6"/>
        <pc:sldMkLst>
          <pc:docMk/>
          <pc:sldMk cId="0" sldId="266"/>
        </pc:sldMkLst>
        <pc:spChg chg="add del">
          <ac:chgData name="Richard Wadsworth" userId="5647bfa366408cf9" providerId="LiveId" clId="{0619B192-AD54-4898-B95B-23E344CD9155}" dt="2025-05-23T13:33:01.982" v="1" actId="26606"/>
          <ac:spMkLst>
            <pc:docMk/>
            <pc:sldMk cId="0" sldId="266"/>
            <ac:spMk id="10" creationId="{C6270675-9512-4978-8583-36659256EE23}"/>
          </ac:spMkLst>
        </pc:spChg>
        <pc:graphicFrameChg chg="mod modGraphic">
          <ac:chgData name="Richard Wadsworth" userId="5647bfa366408cf9" providerId="LiveId" clId="{0619B192-AD54-4898-B95B-23E344CD9155}" dt="2025-05-23T13:33:37.385" v="6"/>
          <ac:graphicFrameMkLst>
            <pc:docMk/>
            <pc:sldMk cId="0" sldId="266"/>
            <ac:graphicFrameMk id="5" creationId="{0FE3214C-18A1-09E3-EA97-4AAF6302915C}"/>
          </ac:graphicFrameMkLst>
        </pc:graphicFrameChg>
      </pc:sldChg>
      <pc:sldChg chg="addSp delSp modSp new mod setBg setClrOvrMap">
        <pc:chgData name="Richard Wadsworth" userId="5647bfa366408cf9" providerId="LiveId" clId="{0619B192-AD54-4898-B95B-23E344CD9155}" dt="2025-05-23T14:04:18.377" v="194" actId="26606"/>
        <pc:sldMkLst>
          <pc:docMk/>
          <pc:sldMk cId="1697223515" sldId="269"/>
        </pc:sldMkLst>
        <pc:spChg chg="mod">
          <ac:chgData name="Richard Wadsworth" userId="5647bfa366408cf9" providerId="LiveId" clId="{0619B192-AD54-4898-B95B-23E344CD9155}" dt="2025-05-23T14:04:18.377" v="194" actId="26606"/>
          <ac:spMkLst>
            <pc:docMk/>
            <pc:sldMk cId="1697223515" sldId="269"/>
            <ac:spMk id="2" creationId="{0EE8D915-34E0-46C1-8128-37043C720F3F}"/>
          </ac:spMkLst>
        </pc:spChg>
        <pc:spChg chg="del">
          <ac:chgData name="Richard Wadsworth" userId="5647bfa366408cf9" providerId="LiveId" clId="{0619B192-AD54-4898-B95B-23E344CD9155}" dt="2025-05-23T14:04:11.319" v="193"/>
          <ac:spMkLst>
            <pc:docMk/>
            <pc:sldMk cId="1697223515" sldId="269"/>
            <ac:spMk id="3" creationId="{0D6E6F25-1F5C-F813-5742-F3AA90FEC6A3}"/>
          </ac:spMkLst>
        </pc:spChg>
        <pc:spChg chg="add">
          <ac:chgData name="Richard Wadsworth" userId="5647bfa366408cf9" providerId="LiveId" clId="{0619B192-AD54-4898-B95B-23E344CD9155}" dt="2025-05-23T14:04:18.377" v="194" actId="26606"/>
          <ac:spMkLst>
            <pc:docMk/>
            <pc:sldMk cId="1697223515" sldId="269"/>
            <ac:spMk id="2054" creationId="{959A2D8B-24B2-19A7-8163-62F4A8DA80A5}"/>
          </ac:spMkLst>
        </pc:spChg>
        <pc:spChg chg="add">
          <ac:chgData name="Richard Wadsworth" userId="5647bfa366408cf9" providerId="LiveId" clId="{0619B192-AD54-4898-B95B-23E344CD9155}" dt="2025-05-23T14:04:18.377" v="194" actId="26606"/>
          <ac:spMkLst>
            <pc:docMk/>
            <pc:sldMk cId="1697223515" sldId="269"/>
            <ac:spMk id="2057" creationId="{6697F791-5FFA-4164-899F-EB52EA72B024}"/>
          </ac:spMkLst>
        </pc:spChg>
        <pc:spChg chg="add">
          <ac:chgData name="Richard Wadsworth" userId="5647bfa366408cf9" providerId="LiveId" clId="{0619B192-AD54-4898-B95B-23E344CD9155}" dt="2025-05-23T14:04:18.377" v="194" actId="26606"/>
          <ac:spMkLst>
            <pc:docMk/>
            <pc:sldMk cId="1697223515" sldId="269"/>
            <ac:spMk id="2061" creationId="{B773AB25-A422-41AA-9737-5E04C1966DE1}"/>
          </ac:spMkLst>
        </pc:spChg>
        <pc:grpChg chg="add">
          <ac:chgData name="Richard Wadsworth" userId="5647bfa366408cf9" providerId="LiveId" clId="{0619B192-AD54-4898-B95B-23E344CD9155}" dt="2025-05-23T14:04:18.377" v="194" actId="26606"/>
          <ac:grpSpMkLst>
            <pc:docMk/>
            <pc:sldMk cId="1697223515" sldId="269"/>
            <ac:grpSpMk id="2065" creationId="{6AD0D387-1584-4477-B5F8-52B50D4F2205}"/>
          </ac:grpSpMkLst>
        </pc:grpChg>
        <pc:picChg chg="add mod">
          <ac:chgData name="Richard Wadsworth" userId="5647bfa366408cf9" providerId="LiveId" clId="{0619B192-AD54-4898-B95B-23E344CD9155}" dt="2025-05-23T14:04:18.377" v="194" actId="26606"/>
          <ac:picMkLst>
            <pc:docMk/>
            <pc:sldMk cId="1697223515" sldId="269"/>
            <ac:picMk id="2050" creationId="{D12F463C-DE60-474D-5076-A82266CA8D4D}"/>
          </ac:picMkLst>
        </pc:picChg>
        <pc:picChg chg="add">
          <ac:chgData name="Richard Wadsworth" userId="5647bfa366408cf9" providerId="LiveId" clId="{0619B192-AD54-4898-B95B-23E344CD9155}" dt="2025-05-23T14:04:18.377" v="194" actId="26606"/>
          <ac:picMkLst>
            <pc:docMk/>
            <pc:sldMk cId="1697223515" sldId="269"/>
            <ac:picMk id="2059" creationId="{4E28A1A9-FB81-4816-AAEA-C3B430946951}"/>
          </ac:picMkLst>
        </pc:picChg>
        <pc:picChg chg="add">
          <ac:chgData name="Richard Wadsworth" userId="5647bfa366408cf9" providerId="LiveId" clId="{0619B192-AD54-4898-B95B-23E344CD9155}" dt="2025-05-23T14:04:18.377" v="194" actId="26606"/>
          <ac:picMkLst>
            <pc:docMk/>
            <pc:sldMk cId="1697223515" sldId="269"/>
            <ac:picMk id="2063" creationId="{AF0552B8-DE8C-40DF-B29F-1728E6A10619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svg"/><Relationship Id="rId1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svg"/><Relationship Id="rId1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AB15C9-0A35-411A-867D-9AD0D3D927C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B630776-9E02-4C05-9CE2-E18E4496DCFF}">
      <dgm:prSet/>
      <dgm:spPr/>
      <dgm:t>
        <a:bodyPr/>
        <a:lstStyle/>
        <a:p>
          <a:pPr>
            <a:defRPr cap="all"/>
          </a:pPr>
          <a:r>
            <a:rPr lang="en-US" dirty="0"/>
            <a:t>Harnessing Technology to Drive Engagement and Growth</a:t>
          </a:r>
        </a:p>
      </dgm:t>
    </dgm:pt>
    <dgm:pt modelId="{606812E2-E2AD-41C7-BBDC-E0F17AC08EC6}" type="parTrans" cxnId="{A3A90B65-419D-4811-A07E-81F677EA8231}">
      <dgm:prSet/>
      <dgm:spPr/>
      <dgm:t>
        <a:bodyPr/>
        <a:lstStyle/>
        <a:p>
          <a:endParaRPr lang="en-US"/>
        </a:p>
      </dgm:t>
    </dgm:pt>
    <dgm:pt modelId="{9A0C52B9-5E94-494E-8435-22DE4DDC98F8}" type="sibTrans" cxnId="{A3A90B65-419D-4811-A07E-81F677EA8231}">
      <dgm:prSet/>
      <dgm:spPr/>
      <dgm:t>
        <a:bodyPr/>
        <a:lstStyle/>
        <a:p>
          <a:endParaRPr lang="en-US"/>
        </a:p>
      </dgm:t>
    </dgm:pt>
    <dgm:pt modelId="{5C69836F-CE6B-481D-8C4B-65071CD86A6D}">
      <dgm:prSet/>
      <dgm:spPr/>
      <dgm:t>
        <a:bodyPr/>
        <a:lstStyle/>
        <a:p>
          <a:pPr>
            <a:defRPr cap="all"/>
          </a:pPr>
          <a:r>
            <a:rPr lang="en-US" dirty="0"/>
            <a:t>Presented by: </a:t>
          </a:r>
          <a:r>
            <a:rPr lang="en-GB" dirty="0"/>
            <a:t>Richard Wadsworth</a:t>
          </a:r>
          <a:endParaRPr lang="en-US" dirty="0"/>
        </a:p>
      </dgm:t>
    </dgm:pt>
    <dgm:pt modelId="{B4EDC93C-6B19-4C70-BE2F-758FD48F0C19}" type="parTrans" cxnId="{595D4CFC-B00B-40BF-8093-96AB2B3C57B4}">
      <dgm:prSet/>
      <dgm:spPr/>
      <dgm:t>
        <a:bodyPr/>
        <a:lstStyle/>
        <a:p>
          <a:endParaRPr lang="en-US"/>
        </a:p>
      </dgm:t>
    </dgm:pt>
    <dgm:pt modelId="{DAC956BC-F5D1-4D2C-BF9A-8C5C88FA3283}" type="sibTrans" cxnId="{595D4CFC-B00B-40BF-8093-96AB2B3C57B4}">
      <dgm:prSet/>
      <dgm:spPr/>
      <dgm:t>
        <a:bodyPr/>
        <a:lstStyle/>
        <a:p>
          <a:endParaRPr lang="en-US"/>
        </a:p>
      </dgm:t>
    </dgm:pt>
    <dgm:pt modelId="{B57488BF-E9E2-44F3-A308-EE195CBD12B4}">
      <dgm:prSet/>
      <dgm:spPr/>
      <dgm:t>
        <a:bodyPr/>
        <a:lstStyle/>
        <a:p>
          <a:pPr>
            <a:defRPr cap="all"/>
          </a:pPr>
          <a:r>
            <a:rPr lang="en-US" dirty="0"/>
            <a:t>Date: </a:t>
          </a:r>
          <a:r>
            <a:rPr lang="en-GB" dirty="0"/>
            <a:t>26/05/2025</a:t>
          </a:r>
          <a:endParaRPr lang="en-US" dirty="0"/>
        </a:p>
      </dgm:t>
    </dgm:pt>
    <dgm:pt modelId="{B4DB08E0-CD18-4092-A053-4782B997F952}" type="parTrans" cxnId="{8F231CE2-84C8-4943-A1A0-028EE5AD605C}">
      <dgm:prSet/>
      <dgm:spPr/>
      <dgm:t>
        <a:bodyPr/>
        <a:lstStyle/>
        <a:p>
          <a:endParaRPr lang="en-US"/>
        </a:p>
      </dgm:t>
    </dgm:pt>
    <dgm:pt modelId="{D0FB0BF6-4310-4276-8394-C0C054B6B08E}" type="sibTrans" cxnId="{8F231CE2-84C8-4943-A1A0-028EE5AD605C}">
      <dgm:prSet/>
      <dgm:spPr/>
      <dgm:t>
        <a:bodyPr/>
        <a:lstStyle/>
        <a:p>
          <a:endParaRPr lang="en-US"/>
        </a:p>
      </dgm:t>
    </dgm:pt>
    <dgm:pt modelId="{2B38A980-6E05-4802-85A0-35C9FD65C63A}" type="pres">
      <dgm:prSet presAssocID="{71AB15C9-0A35-411A-867D-9AD0D3D927C0}" presName="root" presStyleCnt="0">
        <dgm:presLayoutVars>
          <dgm:dir/>
          <dgm:resizeHandles val="exact"/>
        </dgm:presLayoutVars>
      </dgm:prSet>
      <dgm:spPr/>
    </dgm:pt>
    <dgm:pt modelId="{2D3A749F-74E3-40B5-822A-DC271357BF50}" type="pres">
      <dgm:prSet presAssocID="{9B630776-9E02-4C05-9CE2-E18E4496DCFF}" presName="compNode" presStyleCnt="0"/>
      <dgm:spPr/>
    </dgm:pt>
    <dgm:pt modelId="{FEDB9353-BCAF-44A3-80C8-A931B9C8126F}" type="pres">
      <dgm:prSet presAssocID="{9B630776-9E02-4C05-9CE2-E18E4496DCFF}" presName="iconBgRect" presStyleLbl="bgShp" presStyleIdx="0" presStyleCnt="3"/>
      <dgm:spPr/>
    </dgm:pt>
    <dgm:pt modelId="{D2670BA0-9967-4EA3-94F1-917991C0620B}" type="pres">
      <dgm:prSet presAssocID="{9B630776-9E02-4C05-9CE2-E18E4496DC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C2A813B-FB21-4C70-8AD3-2DE2E90573EF}" type="pres">
      <dgm:prSet presAssocID="{9B630776-9E02-4C05-9CE2-E18E4496DCFF}" presName="spaceRect" presStyleCnt="0"/>
      <dgm:spPr/>
    </dgm:pt>
    <dgm:pt modelId="{501EEF54-23E4-405C-827E-180659D60D89}" type="pres">
      <dgm:prSet presAssocID="{9B630776-9E02-4C05-9CE2-E18E4496DCFF}" presName="textRect" presStyleLbl="revTx" presStyleIdx="0" presStyleCnt="3">
        <dgm:presLayoutVars>
          <dgm:chMax val="1"/>
          <dgm:chPref val="1"/>
        </dgm:presLayoutVars>
      </dgm:prSet>
      <dgm:spPr/>
    </dgm:pt>
    <dgm:pt modelId="{04D09FB9-9FC5-4A3D-9458-A24D008D8FAB}" type="pres">
      <dgm:prSet presAssocID="{9A0C52B9-5E94-494E-8435-22DE4DDC98F8}" presName="sibTrans" presStyleCnt="0"/>
      <dgm:spPr/>
    </dgm:pt>
    <dgm:pt modelId="{800EA8E7-3947-49D4-9250-AEF64E1A9881}" type="pres">
      <dgm:prSet presAssocID="{5C69836F-CE6B-481D-8C4B-65071CD86A6D}" presName="compNode" presStyleCnt="0"/>
      <dgm:spPr/>
    </dgm:pt>
    <dgm:pt modelId="{96418224-8A48-49A8-8EC8-8C2055DC9EEA}" type="pres">
      <dgm:prSet presAssocID="{5C69836F-CE6B-481D-8C4B-65071CD86A6D}" presName="iconBgRect" presStyleLbl="bgShp" presStyleIdx="1" presStyleCnt="3"/>
      <dgm:spPr/>
    </dgm:pt>
    <dgm:pt modelId="{33755BC8-3CC8-4A5D-83BD-99879A5C6A70}" type="pres">
      <dgm:prSet presAssocID="{5C69836F-CE6B-481D-8C4B-65071CD86A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345A2132-8EEA-454E-BEAC-95B98E50D141}" type="pres">
      <dgm:prSet presAssocID="{5C69836F-CE6B-481D-8C4B-65071CD86A6D}" presName="spaceRect" presStyleCnt="0"/>
      <dgm:spPr/>
    </dgm:pt>
    <dgm:pt modelId="{479D87E3-76CF-4B72-9CC5-A4DC6DD530AA}" type="pres">
      <dgm:prSet presAssocID="{5C69836F-CE6B-481D-8C4B-65071CD86A6D}" presName="textRect" presStyleLbl="revTx" presStyleIdx="1" presStyleCnt="3">
        <dgm:presLayoutVars>
          <dgm:chMax val="1"/>
          <dgm:chPref val="1"/>
        </dgm:presLayoutVars>
      </dgm:prSet>
      <dgm:spPr/>
    </dgm:pt>
    <dgm:pt modelId="{C321A838-C90A-46FF-93C2-AE31AE5D2E89}" type="pres">
      <dgm:prSet presAssocID="{DAC956BC-F5D1-4D2C-BF9A-8C5C88FA3283}" presName="sibTrans" presStyleCnt="0"/>
      <dgm:spPr/>
    </dgm:pt>
    <dgm:pt modelId="{BAEEC59C-5309-404A-9700-49606FC14BEF}" type="pres">
      <dgm:prSet presAssocID="{B57488BF-E9E2-44F3-A308-EE195CBD12B4}" presName="compNode" presStyleCnt="0"/>
      <dgm:spPr/>
    </dgm:pt>
    <dgm:pt modelId="{77D3C58A-5346-42E3-B5D1-B3B53F5DFFE0}" type="pres">
      <dgm:prSet presAssocID="{B57488BF-E9E2-44F3-A308-EE195CBD12B4}" presName="iconBgRect" presStyleLbl="bgShp" presStyleIdx="2" presStyleCnt="3"/>
      <dgm:spPr/>
    </dgm:pt>
    <dgm:pt modelId="{48C11024-68E2-4A0D-A5A9-EA3BE5C33786}" type="pres">
      <dgm:prSet presAssocID="{B57488BF-E9E2-44F3-A308-EE195CBD12B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894AA608-10C3-4B51-82CD-522CB671F06A}" type="pres">
      <dgm:prSet presAssocID="{B57488BF-E9E2-44F3-A308-EE195CBD12B4}" presName="spaceRect" presStyleCnt="0"/>
      <dgm:spPr/>
    </dgm:pt>
    <dgm:pt modelId="{3C1BDE3F-6C0B-4AE0-A435-1F08C565A808}" type="pres">
      <dgm:prSet presAssocID="{B57488BF-E9E2-44F3-A308-EE195CBD12B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4311403-AECF-4DF5-BBB6-8752B3A7F7FD}" type="presOf" srcId="{9B630776-9E02-4C05-9CE2-E18E4496DCFF}" destId="{501EEF54-23E4-405C-827E-180659D60D89}" srcOrd="0" destOrd="0" presId="urn:microsoft.com/office/officeart/2018/5/layout/IconCircleLabelList"/>
    <dgm:cxn modelId="{A3A90B65-419D-4811-A07E-81F677EA8231}" srcId="{71AB15C9-0A35-411A-867D-9AD0D3D927C0}" destId="{9B630776-9E02-4C05-9CE2-E18E4496DCFF}" srcOrd="0" destOrd="0" parTransId="{606812E2-E2AD-41C7-BBDC-E0F17AC08EC6}" sibTransId="{9A0C52B9-5E94-494E-8435-22DE4DDC98F8}"/>
    <dgm:cxn modelId="{B4BC6388-C9DD-44C9-9A26-939EF972CCE4}" type="presOf" srcId="{5C69836F-CE6B-481D-8C4B-65071CD86A6D}" destId="{479D87E3-76CF-4B72-9CC5-A4DC6DD530AA}" srcOrd="0" destOrd="0" presId="urn:microsoft.com/office/officeart/2018/5/layout/IconCircleLabelList"/>
    <dgm:cxn modelId="{DF88629A-B91F-49B8-9D15-239D55FC8A35}" type="presOf" srcId="{B57488BF-E9E2-44F3-A308-EE195CBD12B4}" destId="{3C1BDE3F-6C0B-4AE0-A435-1F08C565A808}" srcOrd="0" destOrd="0" presId="urn:microsoft.com/office/officeart/2018/5/layout/IconCircleLabelList"/>
    <dgm:cxn modelId="{8F231CE2-84C8-4943-A1A0-028EE5AD605C}" srcId="{71AB15C9-0A35-411A-867D-9AD0D3D927C0}" destId="{B57488BF-E9E2-44F3-A308-EE195CBD12B4}" srcOrd="2" destOrd="0" parTransId="{B4DB08E0-CD18-4092-A053-4782B997F952}" sibTransId="{D0FB0BF6-4310-4276-8394-C0C054B6B08E}"/>
    <dgm:cxn modelId="{799CCAF2-6D02-4236-A247-5E14478D0792}" type="presOf" srcId="{71AB15C9-0A35-411A-867D-9AD0D3D927C0}" destId="{2B38A980-6E05-4802-85A0-35C9FD65C63A}" srcOrd="0" destOrd="0" presId="urn:microsoft.com/office/officeart/2018/5/layout/IconCircleLabelList"/>
    <dgm:cxn modelId="{595D4CFC-B00B-40BF-8093-96AB2B3C57B4}" srcId="{71AB15C9-0A35-411A-867D-9AD0D3D927C0}" destId="{5C69836F-CE6B-481D-8C4B-65071CD86A6D}" srcOrd="1" destOrd="0" parTransId="{B4EDC93C-6B19-4C70-BE2F-758FD48F0C19}" sibTransId="{DAC956BC-F5D1-4D2C-BF9A-8C5C88FA3283}"/>
    <dgm:cxn modelId="{B3812094-9AB3-4847-92E6-2E1970481AD0}" type="presParOf" srcId="{2B38A980-6E05-4802-85A0-35C9FD65C63A}" destId="{2D3A749F-74E3-40B5-822A-DC271357BF50}" srcOrd="0" destOrd="0" presId="urn:microsoft.com/office/officeart/2018/5/layout/IconCircleLabelList"/>
    <dgm:cxn modelId="{11BDDBAF-95C2-4DEA-9F7B-39C0EC66AC28}" type="presParOf" srcId="{2D3A749F-74E3-40B5-822A-DC271357BF50}" destId="{FEDB9353-BCAF-44A3-80C8-A931B9C8126F}" srcOrd="0" destOrd="0" presId="urn:microsoft.com/office/officeart/2018/5/layout/IconCircleLabelList"/>
    <dgm:cxn modelId="{66B15B07-23AB-4DC6-A10A-0E69A72EA465}" type="presParOf" srcId="{2D3A749F-74E3-40B5-822A-DC271357BF50}" destId="{D2670BA0-9967-4EA3-94F1-917991C0620B}" srcOrd="1" destOrd="0" presId="urn:microsoft.com/office/officeart/2018/5/layout/IconCircleLabelList"/>
    <dgm:cxn modelId="{67B6CF81-9E26-47AA-B570-6901E1FF943C}" type="presParOf" srcId="{2D3A749F-74E3-40B5-822A-DC271357BF50}" destId="{6C2A813B-FB21-4C70-8AD3-2DE2E90573EF}" srcOrd="2" destOrd="0" presId="urn:microsoft.com/office/officeart/2018/5/layout/IconCircleLabelList"/>
    <dgm:cxn modelId="{61688390-F906-4AAD-B8F4-6D6550289966}" type="presParOf" srcId="{2D3A749F-74E3-40B5-822A-DC271357BF50}" destId="{501EEF54-23E4-405C-827E-180659D60D89}" srcOrd="3" destOrd="0" presId="urn:microsoft.com/office/officeart/2018/5/layout/IconCircleLabelList"/>
    <dgm:cxn modelId="{24B6945B-0D5F-41C6-8DFD-CD30419090CD}" type="presParOf" srcId="{2B38A980-6E05-4802-85A0-35C9FD65C63A}" destId="{04D09FB9-9FC5-4A3D-9458-A24D008D8FAB}" srcOrd="1" destOrd="0" presId="urn:microsoft.com/office/officeart/2018/5/layout/IconCircleLabelList"/>
    <dgm:cxn modelId="{7F23C2DE-3F44-4154-895D-268A13B53812}" type="presParOf" srcId="{2B38A980-6E05-4802-85A0-35C9FD65C63A}" destId="{800EA8E7-3947-49D4-9250-AEF64E1A9881}" srcOrd="2" destOrd="0" presId="urn:microsoft.com/office/officeart/2018/5/layout/IconCircleLabelList"/>
    <dgm:cxn modelId="{41CE1A05-2841-46A8-8773-BE5606D54368}" type="presParOf" srcId="{800EA8E7-3947-49D4-9250-AEF64E1A9881}" destId="{96418224-8A48-49A8-8EC8-8C2055DC9EEA}" srcOrd="0" destOrd="0" presId="urn:microsoft.com/office/officeart/2018/5/layout/IconCircleLabelList"/>
    <dgm:cxn modelId="{10AAE072-EEBC-41B5-B1C7-E10BD7F43153}" type="presParOf" srcId="{800EA8E7-3947-49D4-9250-AEF64E1A9881}" destId="{33755BC8-3CC8-4A5D-83BD-99879A5C6A70}" srcOrd="1" destOrd="0" presId="urn:microsoft.com/office/officeart/2018/5/layout/IconCircleLabelList"/>
    <dgm:cxn modelId="{89B87F31-3985-482C-9D3B-32CEBDA288F6}" type="presParOf" srcId="{800EA8E7-3947-49D4-9250-AEF64E1A9881}" destId="{345A2132-8EEA-454E-BEAC-95B98E50D141}" srcOrd="2" destOrd="0" presId="urn:microsoft.com/office/officeart/2018/5/layout/IconCircleLabelList"/>
    <dgm:cxn modelId="{E406B51F-4C51-4D96-8669-C6C50468531A}" type="presParOf" srcId="{800EA8E7-3947-49D4-9250-AEF64E1A9881}" destId="{479D87E3-76CF-4B72-9CC5-A4DC6DD530AA}" srcOrd="3" destOrd="0" presId="urn:microsoft.com/office/officeart/2018/5/layout/IconCircleLabelList"/>
    <dgm:cxn modelId="{C4052E07-ADCC-4B1D-BC68-E527A7A1443E}" type="presParOf" srcId="{2B38A980-6E05-4802-85A0-35C9FD65C63A}" destId="{C321A838-C90A-46FF-93C2-AE31AE5D2E89}" srcOrd="3" destOrd="0" presId="urn:microsoft.com/office/officeart/2018/5/layout/IconCircleLabelList"/>
    <dgm:cxn modelId="{7348D9F7-8A44-4A02-859C-6935ED86AD1A}" type="presParOf" srcId="{2B38A980-6E05-4802-85A0-35C9FD65C63A}" destId="{BAEEC59C-5309-404A-9700-49606FC14BEF}" srcOrd="4" destOrd="0" presId="urn:microsoft.com/office/officeart/2018/5/layout/IconCircleLabelList"/>
    <dgm:cxn modelId="{75B1CDB6-503D-4E49-A1C8-0687C448DDA4}" type="presParOf" srcId="{BAEEC59C-5309-404A-9700-49606FC14BEF}" destId="{77D3C58A-5346-42E3-B5D1-B3B53F5DFFE0}" srcOrd="0" destOrd="0" presId="urn:microsoft.com/office/officeart/2018/5/layout/IconCircleLabelList"/>
    <dgm:cxn modelId="{E966AC59-DA37-4F1E-A92E-DD6B6FD25C84}" type="presParOf" srcId="{BAEEC59C-5309-404A-9700-49606FC14BEF}" destId="{48C11024-68E2-4A0D-A5A9-EA3BE5C33786}" srcOrd="1" destOrd="0" presId="urn:microsoft.com/office/officeart/2018/5/layout/IconCircleLabelList"/>
    <dgm:cxn modelId="{A6FB6BBF-9C3C-49F6-9D77-C359B1D681C7}" type="presParOf" srcId="{BAEEC59C-5309-404A-9700-49606FC14BEF}" destId="{894AA608-10C3-4B51-82CD-522CB671F06A}" srcOrd="2" destOrd="0" presId="urn:microsoft.com/office/officeart/2018/5/layout/IconCircleLabelList"/>
    <dgm:cxn modelId="{5E3DFB1D-5D6E-4334-894D-4C1C95047070}" type="presParOf" srcId="{BAEEC59C-5309-404A-9700-49606FC14BEF}" destId="{3C1BDE3F-6C0B-4AE0-A435-1F08C565A80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9526A75-54D0-4B37-AA88-1FDF777EDFF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3A85B01-CFCB-4CB3-A32B-C5013A1ACCD5}">
      <dgm:prSet/>
      <dgm:spPr/>
      <dgm:t>
        <a:bodyPr/>
        <a:lstStyle/>
        <a:p>
          <a:pPr>
            <a:defRPr cap="all"/>
          </a:pPr>
          <a:r>
            <a:rPr lang="en-US"/>
            <a:t>• Innovation is key to competitive marketing</a:t>
          </a:r>
        </a:p>
      </dgm:t>
    </dgm:pt>
    <dgm:pt modelId="{2FC9DA82-4811-40C3-8B82-A1BCBD19F8A4}" type="parTrans" cxnId="{9107D077-4AC8-40E6-BE84-95BE4BD02A30}">
      <dgm:prSet/>
      <dgm:spPr/>
      <dgm:t>
        <a:bodyPr/>
        <a:lstStyle/>
        <a:p>
          <a:endParaRPr lang="en-US"/>
        </a:p>
      </dgm:t>
    </dgm:pt>
    <dgm:pt modelId="{D3CE8DF9-A070-4152-BB2D-A92F47674830}" type="sibTrans" cxnId="{9107D077-4AC8-40E6-BE84-95BE4BD02A30}">
      <dgm:prSet/>
      <dgm:spPr/>
      <dgm:t>
        <a:bodyPr/>
        <a:lstStyle/>
        <a:p>
          <a:endParaRPr lang="en-US"/>
        </a:p>
      </dgm:t>
    </dgm:pt>
    <dgm:pt modelId="{87ED0AC5-7BF9-462E-A1BB-D241552BB22F}">
      <dgm:prSet/>
      <dgm:spPr/>
      <dgm:t>
        <a:bodyPr/>
        <a:lstStyle/>
        <a:p>
          <a:pPr>
            <a:defRPr cap="all"/>
          </a:pPr>
          <a:r>
            <a:rPr lang="en-US"/>
            <a:t>• Digital tools empower personalization, efficiency, and ROI</a:t>
          </a:r>
        </a:p>
      </dgm:t>
    </dgm:pt>
    <dgm:pt modelId="{2600FC13-035B-4EDD-A528-9C7DAB6682DB}" type="parTrans" cxnId="{BC670717-80E2-49D8-ADF1-9788169EDC55}">
      <dgm:prSet/>
      <dgm:spPr/>
      <dgm:t>
        <a:bodyPr/>
        <a:lstStyle/>
        <a:p>
          <a:endParaRPr lang="en-US"/>
        </a:p>
      </dgm:t>
    </dgm:pt>
    <dgm:pt modelId="{F67DBDEF-66B8-4C06-9B1B-5F77FA4F2289}" type="sibTrans" cxnId="{BC670717-80E2-49D8-ADF1-9788169EDC55}">
      <dgm:prSet/>
      <dgm:spPr/>
      <dgm:t>
        <a:bodyPr/>
        <a:lstStyle/>
        <a:p>
          <a:endParaRPr lang="en-US"/>
        </a:p>
      </dgm:t>
    </dgm:pt>
    <dgm:pt modelId="{3867B0D8-891A-498A-925C-09F30BF12E84}">
      <dgm:prSet/>
      <dgm:spPr/>
      <dgm:t>
        <a:bodyPr/>
        <a:lstStyle/>
        <a:p>
          <a:pPr>
            <a:defRPr cap="all"/>
          </a:pPr>
          <a:r>
            <a:rPr lang="en-US"/>
            <a:t>• Call to action: Evaluate current strategies and integrate key innovations</a:t>
          </a:r>
        </a:p>
      </dgm:t>
    </dgm:pt>
    <dgm:pt modelId="{F12515B9-EFC3-4E1D-89CA-A199BD3700DB}" type="parTrans" cxnId="{4EFC8B9E-5BAB-4A4F-95DB-4282B201378A}">
      <dgm:prSet/>
      <dgm:spPr/>
      <dgm:t>
        <a:bodyPr/>
        <a:lstStyle/>
        <a:p>
          <a:endParaRPr lang="en-US"/>
        </a:p>
      </dgm:t>
    </dgm:pt>
    <dgm:pt modelId="{F42447CC-17E6-4D1B-B513-E311772738A2}" type="sibTrans" cxnId="{4EFC8B9E-5BAB-4A4F-95DB-4282B201378A}">
      <dgm:prSet/>
      <dgm:spPr/>
      <dgm:t>
        <a:bodyPr/>
        <a:lstStyle/>
        <a:p>
          <a:endParaRPr lang="en-US"/>
        </a:p>
      </dgm:t>
    </dgm:pt>
    <dgm:pt modelId="{BB7DB469-84FC-4DC4-9444-7F69722B58E8}" type="pres">
      <dgm:prSet presAssocID="{E9526A75-54D0-4B37-AA88-1FDF777EDFF5}" presName="root" presStyleCnt="0">
        <dgm:presLayoutVars>
          <dgm:dir/>
          <dgm:resizeHandles val="exact"/>
        </dgm:presLayoutVars>
      </dgm:prSet>
      <dgm:spPr/>
    </dgm:pt>
    <dgm:pt modelId="{D7D30586-6379-4A01-9D54-298CB511B8CF}" type="pres">
      <dgm:prSet presAssocID="{63A85B01-CFCB-4CB3-A32B-C5013A1ACCD5}" presName="compNode" presStyleCnt="0"/>
      <dgm:spPr/>
    </dgm:pt>
    <dgm:pt modelId="{0A5233E3-139E-4389-BBD5-9801105C8410}" type="pres">
      <dgm:prSet presAssocID="{63A85B01-CFCB-4CB3-A32B-C5013A1ACCD5}" presName="iconBgRect" presStyleLbl="bgShp" presStyleIdx="0" presStyleCnt="3"/>
      <dgm:spPr/>
    </dgm:pt>
    <dgm:pt modelId="{447F28C4-77F7-4DD7-8802-70AED3C0B611}" type="pres">
      <dgm:prSet presAssocID="{63A85B01-CFCB-4CB3-A32B-C5013A1ACC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E3E9A4A-95DF-4223-A94A-B5D0D492EDC4}" type="pres">
      <dgm:prSet presAssocID="{63A85B01-CFCB-4CB3-A32B-C5013A1ACCD5}" presName="spaceRect" presStyleCnt="0"/>
      <dgm:spPr/>
    </dgm:pt>
    <dgm:pt modelId="{4B504E3C-50C4-4D23-890B-64BFB94315E3}" type="pres">
      <dgm:prSet presAssocID="{63A85B01-CFCB-4CB3-A32B-C5013A1ACCD5}" presName="textRect" presStyleLbl="revTx" presStyleIdx="0" presStyleCnt="3">
        <dgm:presLayoutVars>
          <dgm:chMax val="1"/>
          <dgm:chPref val="1"/>
        </dgm:presLayoutVars>
      </dgm:prSet>
      <dgm:spPr/>
    </dgm:pt>
    <dgm:pt modelId="{F34C1178-E487-4154-B8E6-9A18499072AF}" type="pres">
      <dgm:prSet presAssocID="{D3CE8DF9-A070-4152-BB2D-A92F47674830}" presName="sibTrans" presStyleCnt="0"/>
      <dgm:spPr/>
    </dgm:pt>
    <dgm:pt modelId="{27BD8E2F-29AE-4DAB-8B70-355B4CA56266}" type="pres">
      <dgm:prSet presAssocID="{87ED0AC5-7BF9-462E-A1BB-D241552BB22F}" presName="compNode" presStyleCnt="0"/>
      <dgm:spPr/>
    </dgm:pt>
    <dgm:pt modelId="{8620F359-64E9-458A-8645-019326FCA62A}" type="pres">
      <dgm:prSet presAssocID="{87ED0AC5-7BF9-462E-A1BB-D241552BB22F}" presName="iconBgRect" presStyleLbl="bgShp" presStyleIdx="1" presStyleCnt="3"/>
      <dgm:spPr/>
    </dgm:pt>
    <dgm:pt modelId="{5F0F01E0-D019-450E-94AC-3953BD21318C}" type="pres">
      <dgm:prSet presAssocID="{87ED0AC5-7BF9-462E-A1BB-D241552BB22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FDD2262-6E00-41A3-A575-7CCE3B3F154C}" type="pres">
      <dgm:prSet presAssocID="{87ED0AC5-7BF9-462E-A1BB-D241552BB22F}" presName="spaceRect" presStyleCnt="0"/>
      <dgm:spPr/>
    </dgm:pt>
    <dgm:pt modelId="{D84711D6-B8F3-4E26-A926-2490BDE72BEB}" type="pres">
      <dgm:prSet presAssocID="{87ED0AC5-7BF9-462E-A1BB-D241552BB22F}" presName="textRect" presStyleLbl="revTx" presStyleIdx="1" presStyleCnt="3">
        <dgm:presLayoutVars>
          <dgm:chMax val="1"/>
          <dgm:chPref val="1"/>
        </dgm:presLayoutVars>
      </dgm:prSet>
      <dgm:spPr/>
    </dgm:pt>
    <dgm:pt modelId="{71D18CDD-9431-4478-A161-F0D880299729}" type="pres">
      <dgm:prSet presAssocID="{F67DBDEF-66B8-4C06-9B1B-5F77FA4F2289}" presName="sibTrans" presStyleCnt="0"/>
      <dgm:spPr/>
    </dgm:pt>
    <dgm:pt modelId="{2859941D-18CD-4D48-8489-E207A0C2990E}" type="pres">
      <dgm:prSet presAssocID="{3867B0D8-891A-498A-925C-09F30BF12E84}" presName="compNode" presStyleCnt="0"/>
      <dgm:spPr/>
    </dgm:pt>
    <dgm:pt modelId="{E7558A42-FD8F-441F-8585-0DBFB8F9EAAB}" type="pres">
      <dgm:prSet presAssocID="{3867B0D8-891A-498A-925C-09F30BF12E84}" presName="iconBgRect" presStyleLbl="bgShp" presStyleIdx="2" presStyleCnt="3"/>
      <dgm:spPr/>
    </dgm:pt>
    <dgm:pt modelId="{B332E572-33DC-48A8-975F-BF635FC6E9A9}" type="pres">
      <dgm:prSet presAssocID="{3867B0D8-891A-498A-925C-09F30BF12E8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F08F3FA7-2881-4BA3-BD81-98980F5D8677}" type="pres">
      <dgm:prSet presAssocID="{3867B0D8-891A-498A-925C-09F30BF12E84}" presName="spaceRect" presStyleCnt="0"/>
      <dgm:spPr/>
    </dgm:pt>
    <dgm:pt modelId="{BCF09128-C92B-4B13-B0B4-F6C8FCACC6C4}" type="pres">
      <dgm:prSet presAssocID="{3867B0D8-891A-498A-925C-09F30BF12E8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C670717-80E2-49D8-ADF1-9788169EDC55}" srcId="{E9526A75-54D0-4B37-AA88-1FDF777EDFF5}" destId="{87ED0AC5-7BF9-462E-A1BB-D241552BB22F}" srcOrd="1" destOrd="0" parTransId="{2600FC13-035B-4EDD-A528-9C7DAB6682DB}" sibTransId="{F67DBDEF-66B8-4C06-9B1B-5F77FA4F2289}"/>
    <dgm:cxn modelId="{FCCE713A-B3CC-49C2-90C6-536EB437E4E7}" type="presOf" srcId="{E9526A75-54D0-4B37-AA88-1FDF777EDFF5}" destId="{BB7DB469-84FC-4DC4-9444-7F69722B58E8}" srcOrd="0" destOrd="0" presId="urn:microsoft.com/office/officeart/2018/5/layout/IconCircleLabelList"/>
    <dgm:cxn modelId="{11129B3B-273E-4A69-8137-3FA71485950F}" type="presOf" srcId="{3867B0D8-891A-498A-925C-09F30BF12E84}" destId="{BCF09128-C92B-4B13-B0B4-F6C8FCACC6C4}" srcOrd="0" destOrd="0" presId="urn:microsoft.com/office/officeart/2018/5/layout/IconCircleLabelList"/>
    <dgm:cxn modelId="{9107D077-4AC8-40E6-BE84-95BE4BD02A30}" srcId="{E9526A75-54D0-4B37-AA88-1FDF777EDFF5}" destId="{63A85B01-CFCB-4CB3-A32B-C5013A1ACCD5}" srcOrd="0" destOrd="0" parTransId="{2FC9DA82-4811-40C3-8B82-A1BCBD19F8A4}" sibTransId="{D3CE8DF9-A070-4152-BB2D-A92F47674830}"/>
    <dgm:cxn modelId="{97C26289-C70B-4B1C-B5C8-091778EA107F}" type="presOf" srcId="{87ED0AC5-7BF9-462E-A1BB-D241552BB22F}" destId="{D84711D6-B8F3-4E26-A926-2490BDE72BEB}" srcOrd="0" destOrd="0" presId="urn:microsoft.com/office/officeart/2018/5/layout/IconCircleLabelList"/>
    <dgm:cxn modelId="{4EFC8B9E-5BAB-4A4F-95DB-4282B201378A}" srcId="{E9526A75-54D0-4B37-AA88-1FDF777EDFF5}" destId="{3867B0D8-891A-498A-925C-09F30BF12E84}" srcOrd="2" destOrd="0" parTransId="{F12515B9-EFC3-4E1D-89CA-A199BD3700DB}" sibTransId="{F42447CC-17E6-4D1B-B513-E311772738A2}"/>
    <dgm:cxn modelId="{4FE592D5-4571-43B2-81B2-DA4931386B1C}" type="presOf" srcId="{63A85B01-CFCB-4CB3-A32B-C5013A1ACCD5}" destId="{4B504E3C-50C4-4D23-890B-64BFB94315E3}" srcOrd="0" destOrd="0" presId="urn:microsoft.com/office/officeart/2018/5/layout/IconCircleLabelList"/>
    <dgm:cxn modelId="{0BB822BA-1278-472C-9031-0E9E360AF31C}" type="presParOf" srcId="{BB7DB469-84FC-4DC4-9444-7F69722B58E8}" destId="{D7D30586-6379-4A01-9D54-298CB511B8CF}" srcOrd="0" destOrd="0" presId="urn:microsoft.com/office/officeart/2018/5/layout/IconCircleLabelList"/>
    <dgm:cxn modelId="{6D8FB8E0-E5C4-4712-BD20-D3A949602BFE}" type="presParOf" srcId="{D7D30586-6379-4A01-9D54-298CB511B8CF}" destId="{0A5233E3-139E-4389-BBD5-9801105C8410}" srcOrd="0" destOrd="0" presId="urn:microsoft.com/office/officeart/2018/5/layout/IconCircleLabelList"/>
    <dgm:cxn modelId="{42DC2168-472B-4F29-807B-3308E6CDF826}" type="presParOf" srcId="{D7D30586-6379-4A01-9D54-298CB511B8CF}" destId="{447F28C4-77F7-4DD7-8802-70AED3C0B611}" srcOrd="1" destOrd="0" presId="urn:microsoft.com/office/officeart/2018/5/layout/IconCircleLabelList"/>
    <dgm:cxn modelId="{596808EC-655C-4E69-8C9B-1C446A50B29D}" type="presParOf" srcId="{D7D30586-6379-4A01-9D54-298CB511B8CF}" destId="{4E3E9A4A-95DF-4223-A94A-B5D0D492EDC4}" srcOrd="2" destOrd="0" presId="urn:microsoft.com/office/officeart/2018/5/layout/IconCircleLabelList"/>
    <dgm:cxn modelId="{08B65BAD-6BCA-46B5-A85E-96B9E7298431}" type="presParOf" srcId="{D7D30586-6379-4A01-9D54-298CB511B8CF}" destId="{4B504E3C-50C4-4D23-890B-64BFB94315E3}" srcOrd="3" destOrd="0" presId="urn:microsoft.com/office/officeart/2018/5/layout/IconCircleLabelList"/>
    <dgm:cxn modelId="{14978C97-383E-44E5-88C7-7DAC5A58236D}" type="presParOf" srcId="{BB7DB469-84FC-4DC4-9444-7F69722B58E8}" destId="{F34C1178-E487-4154-B8E6-9A18499072AF}" srcOrd="1" destOrd="0" presId="urn:microsoft.com/office/officeart/2018/5/layout/IconCircleLabelList"/>
    <dgm:cxn modelId="{2CCFA358-6BED-423F-BCBF-E772DB764075}" type="presParOf" srcId="{BB7DB469-84FC-4DC4-9444-7F69722B58E8}" destId="{27BD8E2F-29AE-4DAB-8B70-355B4CA56266}" srcOrd="2" destOrd="0" presId="urn:microsoft.com/office/officeart/2018/5/layout/IconCircleLabelList"/>
    <dgm:cxn modelId="{9B0DCF31-8C4C-49DF-AE66-F167F22B250F}" type="presParOf" srcId="{27BD8E2F-29AE-4DAB-8B70-355B4CA56266}" destId="{8620F359-64E9-458A-8645-019326FCA62A}" srcOrd="0" destOrd="0" presId="urn:microsoft.com/office/officeart/2018/5/layout/IconCircleLabelList"/>
    <dgm:cxn modelId="{7EE1660D-2E1F-431E-ADB6-879FCCA2F1E9}" type="presParOf" srcId="{27BD8E2F-29AE-4DAB-8B70-355B4CA56266}" destId="{5F0F01E0-D019-450E-94AC-3953BD21318C}" srcOrd="1" destOrd="0" presId="urn:microsoft.com/office/officeart/2018/5/layout/IconCircleLabelList"/>
    <dgm:cxn modelId="{FF0C7B6E-4A0A-403D-AF98-565B7CCBBCCA}" type="presParOf" srcId="{27BD8E2F-29AE-4DAB-8B70-355B4CA56266}" destId="{DFDD2262-6E00-41A3-A575-7CCE3B3F154C}" srcOrd="2" destOrd="0" presId="urn:microsoft.com/office/officeart/2018/5/layout/IconCircleLabelList"/>
    <dgm:cxn modelId="{67B99C8C-31D1-424F-BE29-3493EE0D6025}" type="presParOf" srcId="{27BD8E2F-29AE-4DAB-8B70-355B4CA56266}" destId="{D84711D6-B8F3-4E26-A926-2490BDE72BEB}" srcOrd="3" destOrd="0" presId="urn:microsoft.com/office/officeart/2018/5/layout/IconCircleLabelList"/>
    <dgm:cxn modelId="{E2C6AD3B-76BD-419E-B347-53F86C80D7DA}" type="presParOf" srcId="{BB7DB469-84FC-4DC4-9444-7F69722B58E8}" destId="{71D18CDD-9431-4478-A161-F0D880299729}" srcOrd="3" destOrd="0" presId="urn:microsoft.com/office/officeart/2018/5/layout/IconCircleLabelList"/>
    <dgm:cxn modelId="{49F80D77-9EA3-4F52-8762-C05BF94866ED}" type="presParOf" srcId="{BB7DB469-84FC-4DC4-9444-7F69722B58E8}" destId="{2859941D-18CD-4D48-8489-E207A0C2990E}" srcOrd="4" destOrd="0" presId="urn:microsoft.com/office/officeart/2018/5/layout/IconCircleLabelList"/>
    <dgm:cxn modelId="{F2E0E04B-39AF-492C-A699-C5BA457DD819}" type="presParOf" srcId="{2859941D-18CD-4D48-8489-E207A0C2990E}" destId="{E7558A42-FD8F-441F-8585-0DBFB8F9EAAB}" srcOrd="0" destOrd="0" presId="urn:microsoft.com/office/officeart/2018/5/layout/IconCircleLabelList"/>
    <dgm:cxn modelId="{E38F02E5-49A0-4991-8EA8-759E7F6CAA37}" type="presParOf" srcId="{2859941D-18CD-4D48-8489-E207A0C2990E}" destId="{B332E572-33DC-48A8-975F-BF635FC6E9A9}" srcOrd="1" destOrd="0" presId="urn:microsoft.com/office/officeart/2018/5/layout/IconCircleLabelList"/>
    <dgm:cxn modelId="{9ECC181D-4E04-4A68-9DF0-932DB7B1EF29}" type="presParOf" srcId="{2859941D-18CD-4D48-8489-E207A0C2990E}" destId="{F08F3FA7-2881-4BA3-BD81-98980F5D8677}" srcOrd="2" destOrd="0" presId="urn:microsoft.com/office/officeart/2018/5/layout/IconCircleLabelList"/>
    <dgm:cxn modelId="{515BD63D-422F-4D69-AF4A-D8C2FE116C07}" type="presParOf" srcId="{2859941D-18CD-4D48-8489-E207A0C2990E}" destId="{BCF09128-C92B-4B13-B0B4-F6C8FCACC6C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3CD634-9541-4B3A-A88B-5D72E260F3C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1D2F1D2-6048-400F-8512-BDA5EDF266C0}">
      <dgm:prSet/>
      <dgm:spPr/>
      <dgm:t>
        <a:bodyPr/>
        <a:lstStyle/>
        <a:p>
          <a:r>
            <a:rPr lang="en-US" dirty="0"/>
            <a:t>The digital era demands adaptive, data-driven marketing strategies</a:t>
          </a:r>
        </a:p>
      </dgm:t>
    </dgm:pt>
    <dgm:pt modelId="{260656E7-D561-446B-9344-2EBBB750C0CB}" type="parTrans" cxnId="{8D142E9C-C442-4E61-8532-2799F8F06E34}">
      <dgm:prSet/>
      <dgm:spPr/>
      <dgm:t>
        <a:bodyPr/>
        <a:lstStyle/>
        <a:p>
          <a:endParaRPr lang="en-US"/>
        </a:p>
      </dgm:t>
    </dgm:pt>
    <dgm:pt modelId="{225E53D0-7574-4361-9CA6-E5CCB7AAF3DC}" type="sibTrans" cxnId="{8D142E9C-C442-4E61-8532-2799F8F06E34}">
      <dgm:prSet/>
      <dgm:spPr/>
      <dgm:t>
        <a:bodyPr/>
        <a:lstStyle/>
        <a:p>
          <a:endParaRPr lang="en-US"/>
        </a:p>
      </dgm:t>
    </dgm:pt>
    <dgm:pt modelId="{95FD0CCC-4A59-4445-8029-1F5B9CE86CAD}">
      <dgm:prSet/>
      <dgm:spPr/>
      <dgm:t>
        <a:bodyPr/>
        <a:lstStyle/>
        <a:p>
          <a:r>
            <a:rPr lang="en-US" dirty="0"/>
            <a:t>Innovation and personalization are central to modern marketing success</a:t>
          </a:r>
        </a:p>
      </dgm:t>
    </dgm:pt>
    <dgm:pt modelId="{EA0F9D1A-978B-44B9-BC90-28D7BD23B245}" type="parTrans" cxnId="{8A392EA6-44E1-4B9A-B058-570C714668E3}">
      <dgm:prSet/>
      <dgm:spPr/>
      <dgm:t>
        <a:bodyPr/>
        <a:lstStyle/>
        <a:p>
          <a:endParaRPr lang="en-US"/>
        </a:p>
      </dgm:t>
    </dgm:pt>
    <dgm:pt modelId="{09F1764D-E078-4FA7-A6C5-2097869BF858}" type="sibTrans" cxnId="{8A392EA6-44E1-4B9A-B058-570C714668E3}">
      <dgm:prSet/>
      <dgm:spPr/>
      <dgm:t>
        <a:bodyPr/>
        <a:lstStyle/>
        <a:p>
          <a:endParaRPr lang="en-US"/>
        </a:p>
      </dgm:t>
    </dgm:pt>
    <dgm:pt modelId="{ACA24EA5-1291-48B0-ACA9-DC8573E87C14}">
      <dgm:prSet/>
      <dgm:spPr/>
      <dgm:t>
        <a:bodyPr/>
        <a:lstStyle/>
        <a:p>
          <a:r>
            <a:rPr lang="en-US"/>
            <a:t>Overview of emerging techniques shaping today’s landscape</a:t>
          </a:r>
        </a:p>
      </dgm:t>
    </dgm:pt>
    <dgm:pt modelId="{3E97D866-E1F9-405F-908D-94066ED6A8DB}" type="parTrans" cxnId="{869160D9-C304-4455-91A7-2FE7FF7F141E}">
      <dgm:prSet/>
      <dgm:spPr/>
      <dgm:t>
        <a:bodyPr/>
        <a:lstStyle/>
        <a:p>
          <a:endParaRPr lang="en-US"/>
        </a:p>
      </dgm:t>
    </dgm:pt>
    <dgm:pt modelId="{5AF48717-CF70-40E5-99E7-936129A0B426}" type="sibTrans" cxnId="{869160D9-C304-4455-91A7-2FE7FF7F141E}">
      <dgm:prSet/>
      <dgm:spPr/>
      <dgm:t>
        <a:bodyPr/>
        <a:lstStyle/>
        <a:p>
          <a:endParaRPr lang="en-US"/>
        </a:p>
      </dgm:t>
    </dgm:pt>
    <dgm:pt modelId="{DFB1DCB5-CC6F-47BB-9B7E-0E244231CB33}" type="pres">
      <dgm:prSet presAssocID="{2A3CD634-9541-4B3A-A88B-5D72E260F3C9}" presName="root" presStyleCnt="0">
        <dgm:presLayoutVars>
          <dgm:dir/>
          <dgm:resizeHandles val="exact"/>
        </dgm:presLayoutVars>
      </dgm:prSet>
      <dgm:spPr/>
    </dgm:pt>
    <dgm:pt modelId="{AFE4FBA7-8389-4FA1-933E-AD502DE59994}" type="pres">
      <dgm:prSet presAssocID="{81D2F1D2-6048-400F-8512-BDA5EDF266C0}" presName="compNode" presStyleCnt="0"/>
      <dgm:spPr/>
    </dgm:pt>
    <dgm:pt modelId="{A2306040-CAA8-49E1-A55D-858ABC52F62E}" type="pres">
      <dgm:prSet presAssocID="{81D2F1D2-6048-400F-8512-BDA5EDF266C0}" presName="bgRect" presStyleLbl="bgShp" presStyleIdx="0" presStyleCnt="3"/>
      <dgm:spPr/>
    </dgm:pt>
    <dgm:pt modelId="{0537DE96-6D70-41A4-BFD0-ADFA147BFEE1}" type="pres">
      <dgm:prSet presAssocID="{81D2F1D2-6048-400F-8512-BDA5EDF266C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F2030C60-2A8B-415F-9C8E-8E3EAE47EE65}" type="pres">
      <dgm:prSet presAssocID="{81D2F1D2-6048-400F-8512-BDA5EDF266C0}" presName="spaceRect" presStyleCnt="0"/>
      <dgm:spPr/>
    </dgm:pt>
    <dgm:pt modelId="{7C608064-1E44-4B5C-AFF4-61B797D1C1C2}" type="pres">
      <dgm:prSet presAssocID="{81D2F1D2-6048-400F-8512-BDA5EDF266C0}" presName="parTx" presStyleLbl="revTx" presStyleIdx="0" presStyleCnt="3">
        <dgm:presLayoutVars>
          <dgm:chMax val="0"/>
          <dgm:chPref val="0"/>
        </dgm:presLayoutVars>
      </dgm:prSet>
      <dgm:spPr/>
    </dgm:pt>
    <dgm:pt modelId="{258E4371-E1A9-4023-9E93-7E1F11103745}" type="pres">
      <dgm:prSet presAssocID="{225E53D0-7574-4361-9CA6-E5CCB7AAF3DC}" presName="sibTrans" presStyleCnt="0"/>
      <dgm:spPr/>
    </dgm:pt>
    <dgm:pt modelId="{30768226-4D48-4BF5-8C2D-0671E0849FB0}" type="pres">
      <dgm:prSet presAssocID="{95FD0CCC-4A59-4445-8029-1F5B9CE86CAD}" presName="compNode" presStyleCnt="0"/>
      <dgm:spPr/>
    </dgm:pt>
    <dgm:pt modelId="{EBEE7883-BB16-439A-BE9C-CD882A31B9BA}" type="pres">
      <dgm:prSet presAssocID="{95FD0CCC-4A59-4445-8029-1F5B9CE86CAD}" presName="bgRect" presStyleLbl="bgShp" presStyleIdx="1" presStyleCnt="3"/>
      <dgm:spPr/>
    </dgm:pt>
    <dgm:pt modelId="{40742C3E-4718-47DA-A006-836735ED1517}" type="pres">
      <dgm:prSet presAssocID="{95FD0CCC-4A59-4445-8029-1F5B9CE86CA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7235E2D-C4D3-4950-8326-42CFD69B7080}" type="pres">
      <dgm:prSet presAssocID="{95FD0CCC-4A59-4445-8029-1F5B9CE86CAD}" presName="spaceRect" presStyleCnt="0"/>
      <dgm:spPr/>
    </dgm:pt>
    <dgm:pt modelId="{C8C4AD70-6D84-45B0-941B-8C504CC8C5CD}" type="pres">
      <dgm:prSet presAssocID="{95FD0CCC-4A59-4445-8029-1F5B9CE86CAD}" presName="parTx" presStyleLbl="revTx" presStyleIdx="1" presStyleCnt="3">
        <dgm:presLayoutVars>
          <dgm:chMax val="0"/>
          <dgm:chPref val="0"/>
        </dgm:presLayoutVars>
      </dgm:prSet>
      <dgm:spPr/>
    </dgm:pt>
    <dgm:pt modelId="{EC965687-A438-4CBD-8BAD-3F1BC58F054A}" type="pres">
      <dgm:prSet presAssocID="{09F1764D-E078-4FA7-A6C5-2097869BF858}" presName="sibTrans" presStyleCnt="0"/>
      <dgm:spPr/>
    </dgm:pt>
    <dgm:pt modelId="{737B8FA0-D0AB-44E8-9651-412017D710FE}" type="pres">
      <dgm:prSet presAssocID="{ACA24EA5-1291-48B0-ACA9-DC8573E87C14}" presName="compNode" presStyleCnt="0"/>
      <dgm:spPr/>
    </dgm:pt>
    <dgm:pt modelId="{536A4211-D76F-4FEC-BE34-8A606D5EB802}" type="pres">
      <dgm:prSet presAssocID="{ACA24EA5-1291-48B0-ACA9-DC8573E87C14}" presName="bgRect" presStyleLbl="bgShp" presStyleIdx="2" presStyleCnt="3"/>
      <dgm:spPr/>
    </dgm:pt>
    <dgm:pt modelId="{2368FD6A-E076-41B0-928A-8CC73AFE0034}" type="pres">
      <dgm:prSet presAssocID="{ACA24EA5-1291-48B0-ACA9-DC8573E87C1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B8C58B53-CE66-4B7D-8181-6637CC02C3D5}" type="pres">
      <dgm:prSet presAssocID="{ACA24EA5-1291-48B0-ACA9-DC8573E87C14}" presName="spaceRect" presStyleCnt="0"/>
      <dgm:spPr/>
    </dgm:pt>
    <dgm:pt modelId="{BE00A398-A4C6-47DA-8A68-B7C7CBCE51C0}" type="pres">
      <dgm:prSet presAssocID="{ACA24EA5-1291-48B0-ACA9-DC8573E87C1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B4E422B-3124-4130-843A-B00966403BD2}" type="presOf" srcId="{ACA24EA5-1291-48B0-ACA9-DC8573E87C14}" destId="{BE00A398-A4C6-47DA-8A68-B7C7CBCE51C0}" srcOrd="0" destOrd="0" presId="urn:microsoft.com/office/officeart/2018/2/layout/IconVerticalSolidList"/>
    <dgm:cxn modelId="{E6CF5672-C87A-4416-9835-66F49408E816}" type="presOf" srcId="{95FD0CCC-4A59-4445-8029-1F5B9CE86CAD}" destId="{C8C4AD70-6D84-45B0-941B-8C504CC8C5CD}" srcOrd="0" destOrd="0" presId="urn:microsoft.com/office/officeart/2018/2/layout/IconVerticalSolidList"/>
    <dgm:cxn modelId="{8D142E9C-C442-4E61-8532-2799F8F06E34}" srcId="{2A3CD634-9541-4B3A-A88B-5D72E260F3C9}" destId="{81D2F1D2-6048-400F-8512-BDA5EDF266C0}" srcOrd="0" destOrd="0" parTransId="{260656E7-D561-446B-9344-2EBBB750C0CB}" sibTransId="{225E53D0-7574-4361-9CA6-E5CCB7AAF3DC}"/>
    <dgm:cxn modelId="{8A392EA6-44E1-4B9A-B058-570C714668E3}" srcId="{2A3CD634-9541-4B3A-A88B-5D72E260F3C9}" destId="{95FD0CCC-4A59-4445-8029-1F5B9CE86CAD}" srcOrd="1" destOrd="0" parTransId="{EA0F9D1A-978B-44B9-BC90-28D7BD23B245}" sibTransId="{09F1764D-E078-4FA7-A6C5-2097869BF858}"/>
    <dgm:cxn modelId="{869160D9-C304-4455-91A7-2FE7FF7F141E}" srcId="{2A3CD634-9541-4B3A-A88B-5D72E260F3C9}" destId="{ACA24EA5-1291-48B0-ACA9-DC8573E87C14}" srcOrd="2" destOrd="0" parTransId="{3E97D866-E1F9-405F-908D-94066ED6A8DB}" sibTransId="{5AF48717-CF70-40E5-99E7-936129A0B426}"/>
    <dgm:cxn modelId="{66B145DF-D532-46C3-A65B-DD88E40D40F4}" type="presOf" srcId="{2A3CD634-9541-4B3A-A88B-5D72E260F3C9}" destId="{DFB1DCB5-CC6F-47BB-9B7E-0E244231CB33}" srcOrd="0" destOrd="0" presId="urn:microsoft.com/office/officeart/2018/2/layout/IconVerticalSolidList"/>
    <dgm:cxn modelId="{F10E96E8-2DAC-4618-BDA5-22BB0E3AC2B0}" type="presOf" srcId="{81D2F1D2-6048-400F-8512-BDA5EDF266C0}" destId="{7C608064-1E44-4B5C-AFF4-61B797D1C1C2}" srcOrd="0" destOrd="0" presId="urn:microsoft.com/office/officeart/2018/2/layout/IconVerticalSolidList"/>
    <dgm:cxn modelId="{D4E671BF-7D9C-45A0-A597-2DF0D1D67E77}" type="presParOf" srcId="{DFB1DCB5-CC6F-47BB-9B7E-0E244231CB33}" destId="{AFE4FBA7-8389-4FA1-933E-AD502DE59994}" srcOrd="0" destOrd="0" presId="urn:microsoft.com/office/officeart/2018/2/layout/IconVerticalSolidList"/>
    <dgm:cxn modelId="{6B1FB96B-B3DA-42E1-9CB5-5DCB15A301F5}" type="presParOf" srcId="{AFE4FBA7-8389-4FA1-933E-AD502DE59994}" destId="{A2306040-CAA8-49E1-A55D-858ABC52F62E}" srcOrd="0" destOrd="0" presId="urn:microsoft.com/office/officeart/2018/2/layout/IconVerticalSolidList"/>
    <dgm:cxn modelId="{FF626150-5E06-44A2-A759-4C9BC2C74EF9}" type="presParOf" srcId="{AFE4FBA7-8389-4FA1-933E-AD502DE59994}" destId="{0537DE96-6D70-41A4-BFD0-ADFA147BFEE1}" srcOrd="1" destOrd="0" presId="urn:microsoft.com/office/officeart/2018/2/layout/IconVerticalSolidList"/>
    <dgm:cxn modelId="{299F8A3F-BD93-4ADA-BE93-7E3AE0CAFF63}" type="presParOf" srcId="{AFE4FBA7-8389-4FA1-933E-AD502DE59994}" destId="{F2030C60-2A8B-415F-9C8E-8E3EAE47EE65}" srcOrd="2" destOrd="0" presId="urn:microsoft.com/office/officeart/2018/2/layout/IconVerticalSolidList"/>
    <dgm:cxn modelId="{21133C67-67A8-497A-8BCD-C6353C37209A}" type="presParOf" srcId="{AFE4FBA7-8389-4FA1-933E-AD502DE59994}" destId="{7C608064-1E44-4B5C-AFF4-61B797D1C1C2}" srcOrd="3" destOrd="0" presId="urn:microsoft.com/office/officeart/2018/2/layout/IconVerticalSolidList"/>
    <dgm:cxn modelId="{8139E441-F622-4DEB-8175-20399A8AC0DE}" type="presParOf" srcId="{DFB1DCB5-CC6F-47BB-9B7E-0E244231CB33}" destId="{258E4371-E1A9-4023-9E93-7E1F11103745}" srcOrd="1" destOrd="0" presId="urn:microsoft.com/office/officeart/2018/2/layout/IconVerticalSolidList"/>
    <dgm:cxn modelId="{E65B947C-C3E9-4B7D-9707-8B68E1477D85}" type="presParOf" srcId="{DFB1DCB5-CC6F-47BB-9B7E-0E244231CB33}" destId="{30768226-4D48-4BF5-8C2D-0671E0849FB0}" srcOrd="2" destOrd="0" presId="urn:microsoft.com/office/officeart/2018/2/layout/IconVerticalSolidList"/>
    <dgm:cxn modelId="{8467310D-6134-4656-9116-9276058D31A7}" type="presParOf" srcId="{30768226-4D48-4BF5-8C2D-0671E0849FB0}" destId="{EBEE7883-BB16-439A-BE9C-CD882A31B9BA}" srcOrd="0" destOrd="0" presId="urn:microsoft.com/office/officeart/2018/2/layout/IconVerticalSolidList"/>
    <dgm:cxn modelId="{294122A7-8C8B-4C0C-B7D4-3694D492C9AE}" type="presParOf" srcId="{30768226-4D48-4BF5-8C2D-0671E0849FB0}" destId="{40742C3E-4718-47DA-A006-836735ED1517}" srcOrd="1" destOrd="0" presId="urn:microsoft.com/office/officeart/2018/2/layout/IconVerticalSolidList"/>
    <dgm:cxn modelId="{4758C27B-100F-4F41-A857-DC39CBD3BC6A}" type="presParOf" srcId="{30768226-4D48-4BF5-8C2D-0671E0849FB0}" destId="{37235E2D-C4D3-4950-8326-42CFD69B7080}" srcOrd="2" destOrd="0" presId="urn:microsoft.com/office/officeart/2018/2/layout/IconVerticalSolidList"/>
    <dgm:cxn modelId="{78F2960B-2C63-4B42-A5BE-BF8CCADB3344}" type="presParOf" srcId="{30768226-4D48-4BF5-8C2D-0671E0849FB0}" destId="{C8C4AD70-6D84-45B0-941B-8C504CC8C5CD}" srcOrd="3" destOrd="0" presId="urn:microsoft.com/office/officeart/2018/2/layout/IconVerticalSolidList"/>
    <dgm:cxn modelId="{365B64E7-88E9-40C8-82E7-291DFCB06CE7}" type="presParOf" srcId="{DFB1DCB5-CC6F-47BB-9B7E-0E244231CB33}" destId="{EC965687-A438-4CBD-8BAD-3F1BC58F054A}" srcOrd="3" destOrd="0" presId="urn:microsoft.com/office/officeart/2018/2/layout/IconVerticalSolidList"/>
    <dgm:cxn modelId="{12E06EE3-F5A4-4E65-8B09-3CF486987FD8}" type="presParOf" srcId="{DFB1DCB5-CC6F-47BB-9B7E-0E244231CB33}" destId="{737B8FA0-D0AB-44E8-9651-412017D710FE}" srcOrd="4" destOrd="0" presId="urn:microsoft.com/office/officeart/2018/2/layout/IconVerticalSolidList"/>
    <dgm:cxn modelId="{838F1E09-F0CE-4553-BA0C-E699C6A13F71}" type="presParOf" srcId="{737B8FA0-D0AB-44E8-9651-412017D710FE}" destId="{536A4211-D76F-4FEC-BE34-8A606D5EB802}" srcOrd="0" destOrd="0" presId="urn:microsoft.com/office/officeart/2018/2/layout/IconVerticalSolidList"/>
    <dgm:cxn modelId="{92894236-DC0A-4283-982A-305B20409508}" type="presParOf" srcId="{737B8FA0-D0AB-44E8-9651-412017D710FE}" destId="{2368FD6A-E076-41B0-928A-8CC73AFE0034}" srcOrd="1" destOrd="0" presId="urn:microsoft.com/office/officeart/2018/2/layout/IconVerticalSolidList"/>
    <dgm:cxn modelId="{ECF18592-7D5A-482A-8B21-F56CFECFEA81}" type="presParOf" srcId="{737B8FA0-D0AB-44E8-9651-412017D710FE}" destId="{B8C58B53-CE66-4B7D-8181-6637CC02C3D5}" srcOrd="2" destOrd="0" presId="urn:microsoft.com/office/officeart/2018/2/layout/IconVerticalSolidList"/>
    <dgm:cxn modelId="{AFA306E1-EE7E-4908-B1C5-24E039980A32}" type="presParOf" srcId="{737B8FA0-D0AB-44E8-9651-412017D710FE}" destId="{BE00A398-A4C6-47DA-8A68-B7C7CBCE51C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416FC7-6DAB-4539-A853-D26E31D574A5}" type="doc">
      <dgm:prSet loTypeId="urn:microsoft.com/office/officeart/2005/8/layout/process4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06BCB2E-5DF9-470D-B611-FB382F2F10DE}">
      <dgm:prSet/>
      <dgm:spPr/>
      <dgm:t>
        <a:bodyPr/>
        <a:lstStyle/>
        <a:p>
          <a:r>
            <a:rPr lang="en-US"/>
            <a:t>• Machine learning tailors content based on user behavior</a:t>
          </a:r>
        </a:p>
      </dgm:t>
    </dgm:pt>
    <dgm:pt modelId="{5B5E4739-005A-470E-87C6-CF7E31AB9921}" type="parTrans" cxnId="{8902428D-8335-4CF0-A2E7-AF5A2B4FC0EC}">
      <dgm:prSet/>
      <dgm:spPr/>
      <dgm:t>
        <a:bodyPr/>
        <a:lstStyle/>
        <a:p>
          <a:endParaRPr lang="en-US"/>
        </a:p>
      </dgm:t>
    </dgm:pt>
    <dgm:pt modelId="{2E921234-8662-414E-892F-44FBF3F75BA0}" type="sibTrans" cxnId="{8902428D-8335-4CF0-A2E7-AF5A2B4FC0EC}">
      <dgm:prSet/>
      <dgm:spPr/>
      <dgm:t>
        <a:bodyPr/>
        <a:lstStyle/>
        <a:p>
          <a:endParaRPr lang="en-US"/>
        </a:p>
      </dgm:t>
    </dgm:pt>
    <dgm:pt modelId="{E817BECF-6BBD-4BBB-AD8F-FB4283872C60}">
      <dgm:prSet/>
      <dgm:spPr/>
      <dgm:t>
        <a:bodyPr/>
        <a:lstStyle/>
        <a:p>
          <a:r>
            <a:rPr lang="en-US"/>
            <a:t>• Tools: Adobe Sensei, HubSpot AI</a:t>
          </a:r>
        </a:p>
      </dgm:t>
    </dgm:pt>
    <dgm:pt modelId="{B8C40BB9-CF7F-4E7A-9F5C-EA82032B38F7}" type="parTrans" cxnId="{367A0B2D-87B6-4F45-A3B9-7932D5AC3B25}">
      <dgm:prSet/>
      <dgm:spPr/>
      <dgm:t>
        <a:bodyPr/>
        <a:lstStyle/>
        <a:p>
          <a:endParaRPr lang="en-US"/>
        </a:p>
      </dgm:t>
    </dgm:pt>
    <dgm:pt modelId="{57A22FE9-0F01-4095-AB4A-2A77B0266E32}" type="sibTrans" cxnId="{367A0B2D-87B6-4F45-A3B9-7932D5AC3B25}">
      <dgm:prSet/>
      <dgm:spPr/>
      <dgm:t>
        <a:bodyPr/>
        <a:lstStyle/>
        <a:p>
          <a:endParaRPr lang="en-US"/>
        </a:p>
      </dgm:t>
    </dgm:pt>
    <dgm:pt modelId="{2EA16CBF-A253-4EF1-A24E-309C5B732274}">
      <dgm:prSet/>
      <dgm:spPr/>
      <dgm:t>
        <a:bodyPr/>
        <a:lstStyle/>
        <a:p>
          <a:r>
            <a:rPr lang="en-US"/>
            <a:t>• Benefits: Improved relevance, conversion, and loyalty</a:t>
          </a:r>
        </a:p>
      </dgm:t>
    </dgm:pt>
    <dgm:pt modelId="{02AE364D-775B-441F-9D26-76378F9E37F3}" type="parTrans" cxnId="{F90203A0-374D-4E6E-BB16-2EA2D3BE7878}">
      <dgm:prSet/>
      <dgm:spPr/>
      <dgm:t>
        <a:bodyPr/>
        <a:lstStyle/>
        <a:p>
          <a:endParaRPr lang="en-US"/>
        </a:p>
      </dgm:t>
    </dgm:pt>
    <dgm:pt modelId="{58F61580-D70D-4589-BE9C-FF814197EC9A}" type="sibTrans" cxnId="{F90203A0-374D-4E6E-BB16-2EA2D3BE7878}">
      <dgm:prSet/>
      <dgm:spPr/>
      <dgm:t>
        <a:bodyPr/>
        <a:lstStyle/>
        <a:p>
          <a:endParaRPr lang="en-US"/>
        </a:p>
      </dgm:t>
    </dgm:pt>
    <dgm:pt modelId="{C50B5F8B-66A4-414E-8C80-FDB30A29E49E}" type="pres">
      <dgm:prSet presAssocID="{15416FC7-6DAB-4539-A853-D26E31D574A5}" presName="Name0" presStyleCnt="0">
        <dgm:presLayoutVars>
          <dgm:dir/>
          <dgm:animLvl val="lvl"/>
          <dgm:resizeHandles val="exact"/>
        </dgm:presLayoutVars>
      </dgm:prSet>
      <dgm:spPr/>
    </dgm:pt>
    <dgm:pt modelId="{5B848D67-018B-407C-BFAE-E5C9C07F526A}" type="pres">
      <dgm:prSet presAssocID="{2EA16CBF-A253-4EF1-A24E-309C5B732274}" presName="boxAndChildren" presStyleCnt="0"/>
      <dgm:spPr/>
    </dgm:pt>
    <dgm:pt modelId="{527EF244-A80C-4A9B-9412-A82B5FD268F5}" type="pres">
      <dgm:prSet presAssocID="{2EA16CBF-A253-4EF1-A24E-309C5B732274}" presName="parentTextBox" presStyleLbl="node1" presStyleIdx="0" presStyleCnt="3"/>
      <dgm:spPr/>
    </dgm:pt>
    <dgm:pt modelId="{2272EA15-27DD-490D-9478-E98C1FDAA98A}" type="pres">
      <dgm:prSet presAssocID="{57A22FE9-0F01-4095-AB4A-2A77B0266E32}" presName="sp" presStyleCnt="0"/>
      <dgm:spPr/>
    </dgm:pt>
    <dgm:pt modelId="{123CD5CB-17D3-4165-B037-91EC9458AD2E}" type="pres">
      <dgm:prSet presAssocID="{E817BECF-6BBD-4BBB-AD8F-FB4283872C60}" presName="arrowAndChildren" presStyleCnt="0"/>
      <dgm:spPr/>
    </dgm:pt>
    <dgm:pt modelId="{BDC3CFF4-2F82-4B08-9870-3F70CEBC716E}" type="pres">
      <dgm:prSet presAssocID="{E817BECF-6BBD-4BBB-AD8F-FB4283872C60}" presName="parentTextArrow" presStyleLbl="node1" presStyleIdx="1" presStyleCnt="3"/>
      <dgm:spPr/>
    </dgm:pt>
    <dgm:pt modelId="{05E5CA02-53BF-4C09-B63B-24D7BC0B5765}" type="pres">
      <dgm:prSet presAssocID="{2E921234-8662-414E-892F-44FBF3F75BA0}" presName="sp" presStyleCnt="0"/>
      <dgm:spPr/>
    </dgm:pt>
    <dgm:pt modelId="{28996514-4E20-4F60-B3B6-F2E58412D5E3}" type="pres">
      <dgm:prSet presAssocID="{106BCB2E-5DF9-470D-B611-FB382F2F10DE}" presName="arrowAndChildren" presStyleCnt="0"/>
      <dgm:spPr/>
    </dgm:pt>
    <dgm:pt modelId="{7AA57262-0E32-4DB5-9E44-90BC614B1AD5}" type="pres">
      <dgm:prSet presAssocID="{106BCB2E-5DF9-470D-B611-FB382F2F10DE}" presName="parentTextArrow" presStyleLbl="node1" presStyleIdx="2" presStyleCnt="3"/>
      <dgm:spPr/>
    </dgm:pt>
  </dgm:ptLst>
  <dgm:cxnLst>
    <dgm:cxn modelId="{367A0B2D-87B6-4F45-A3B9-7932D5AC3B25}" srcId="{15416FC7-6DAB-4539-A853-D26E31D574A5}" destId="{E817BECF-6BBD-4BBB-AD8F-FB4283872C60}" srcOrd="1" destOrd="0" parTransId="{B8C40BB9-CF7F-4E7A-9F5C-EA82032B38F7}" sibTransId="{57A22FE9-0F01-4095-AB4A-2A77B0266E32}"/>
    <dgm:cxn modelId="{5D704957-0C71-41D9-9CFE-54D0E6A27200}" type="presOf" srcId="{106BCB2E-5DF9-470D-B611-FB382F2F10DE}" destId="{7AA57262-0E32-4DB5-9E44-90BC614B1AD5}" srcOrd="0" destOrd="0" presId="urn:microsoft.com/office/officeart/2005/8/layout/process4"/>
    <dgm:cxn modelId="{2C51848C-4576-4112-B336-C75A72B8552C}" type="presOf" srcId="{E817BECF-6BBD-4BBB-AD8F-FB4283872C60}" destId="{BDC3CFF4-2F82-4B08-9870-3F70CEBC716E}" srcOrd="0" destOrd="0" presId="urn:microsoft.com/office/officeart/2005/8/layout/process4"/>
    <dgm:cxn modelId="{8902428D-8335-4CF0-A2E7-AF5A2B4FC0EC}" srcId="{15416FC7-6DAB-4539-A853-D26E31D574A5}" destId="{106BCB2E-5DF9-470D-B611-FB382F2F10DE}" srcOrd="0" destOrd="0" parTransId="{5B5E4739-005A-470E-87C6-CF7E31AB9921}" sibTransId="{2E921234-8662-414E-892F-44FBF3F75BA0}"/>
    <dgm:cxn modelId="{F90203A0-374D-4E6E-BB16-2EA2D3BE7878}" srcId="{15416FC7-6DAB-4539-A853-D26E31D574A5}" destId="{2EA16CBF-A253-4EF1-A24E-309C5B732274}" srcOrd="2" destOrd="0" parTransId="{02AE364D-775B-441F-9D26-76378F9E37F3}" sibTransId="{58F61580-D70D-4589-BE9C-FF814197EC9A}"/>
    <dgm:cxn modelId="{F999E3B0-4339-4856-BBC2-E0FF1334C0CB}" type="presOf" srcId="{2EA16CBF-A253-4EF1-A24E-309C5B732274}" destId="{527EF244-A80C-4A9B-9412-A82B5FD268F5}" srcOrd="0" destOrd="0" presId="urn:microsoft.com/office/officeart/2005/8/layout/process4"/>
    <dgm:cxn modelId="{7AD2C2CA-07F2-42ED-8C3F-9376E85F99E1}" type="presOf" srcId="{15416FC7-6DAB-4539-A853-D26E31D574A5}" destId="{C50B5F8B-66A4-414E-8C80-FDB30A29E49E}" srcOrd="0" destOrd="0" presId="urn:microsoft.com/office/officeart/2005/8/layout/process4"/>
    <dgm:cxn modelId="{A5F0FE51-0638-460F-8C3C-F879A79F9909}" type="presParOf" srcId="{C50B5F8B-66A4-414E-8C80-FDB30A29E49E}" destId="{5B848D67-018B-407C-BFAE-E5C9C07F526A}" srcOrd="0" destOrd="0" presId="urn:microsoft.com/office/officeart/2005/8/layout/process4"/>
    <dgm:cxn modelId="{FB0B8B86-0056-43DB-AEB4-7A864BEB0115}" type="presParOf" srcId="{5B848D67-018B-407C-BFAE-E5C9C07F526A}" destId="{527EF244-A80C-4A9B-9412-A82B5FD268F5}" srcOrd="0" destOrd="0" presId="urn:microsoft.com/office/officeart/2005/8/layout/process4"/>
    <dgm:cxn modelId="{AAC4BD8D-BCF1-4245-AF49-FEC70AFB21B2}" type="presParOf" srcId="{C50B5F8B-66A4-414E-8C80-FDB30A29E49E}" destId="{2272EA15-27DD-490D-9478-E98C1FDAA98A}" srcOrd="1" destOrd="0" presId="urn:microsoft.com/office/officeart/2005/8/layout/process4"/>
    <dgm:cxn modelId="{702C0175-E386-4C6D-8E3B-A3C4DE7A74A6}" type="presParOf" srcId="{C50B5F8B-66A4-414E-8C80-FDB30A29E49E}" destId="{123CD5CB-17D3-4165-B037-91EC9458AD2E}" srcOrd="2" destOrd="0" presId="urn:microsoft.com/office/officeart/2005/8/layout/process4"/>
    <dgm:cxn modelId="{CF634691-1673-4905-8080-08A044DD2220}" type="presParOf" srcId="{123CD5CB-17D3-4165-B037-91EC9458AD2E}" destId="{BDC3CFF4-2F82-4B08-9870-3F70CEBC716E}" srcOrd="0" destOrd="0" presId="urn:microsoft.com/office/officeart/2005/8/layout/process4"/>
    <dgm:cxn modelId="{95738EE0-9857-480E-9505-8776B575C2EC}" type="presParOf" srcId="{C50B5F8B-66A4-414E-8C80-FDB30A29E49E}" destId="{05E5CA02-53BF-4C09-B63B-24D7BC0B5765}" srcOrd="3" destOrd="0" presId="urn:microsoft.com/office/officeart/2005/8/layout/process4"/>
    <dgm:cxn modelId="{CC0B6539-69A8-4571-B14B-757B8012C7F2}" type="presParOf" srcId="{C50B5F8B-66A4-414E-8C80-FDB30A29E49E}" destId="{28996514-4E20-4F60-B3B6-F2E58412D5E3}" srcOrd="4" destOrd="0" presId="urn:microsoft.com/office/officeart/2005/8/layout/process4"/>
    <dgm:cxn modelId="{F895B2C3-DC62-4268-B79A-EFBD33F2961D}" type="presParOf" srcId="{28996514-4E20-4F60-B3B6-F2E58412D5E3}" destId="{7AA57262-0E32-4DB5-9E44-90BC614B1AD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C5B33B-F4D6-4CCA-8B7A-6F5D3BB8F76D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C1734A1-9E54-4373-AB5D-C7A681E5C2B9}">
      <dgm:prSet/>
      <dgm:spPr/>
      <dgm:t>
        <a:bodyPr/>
        <a:lstStyle/>
        <a:p>
          <a:r>
            <a:rPr lang="en-US"/>
            <a:t>• Leverages niche influencers for authentic engagement</a:t>
          </a:r>
        </a:p>
      </dgm:t>
    </dgm:pt>
    <dgm:pt modelId="{EBF1A9F7-DDE7-4E6E-ABDD-C3A15D43DAA1}" type="parTrans" cxnId="{232F9DAB-2A8E-468C-937C-DA5C25E6989F}">
      <dgm:prSet/>
      <dgm:spPr/>
      <dgm:t>
        <a:bodyPr/>
        <a:lstStyle/>
        <a:p>
          <a:endParaRPr lang="en-US"/>
        </a:p>
      </dgm:t>
    </dgm:pt>
    <dgm:pt modelId="{3A72AE75-DFA9-45FD-92DE-C2992B920E1A}" type="sibTrans" cxnId="{232F9DAB-2A8E-468C-937C-DA5C25E6989F}">
      <dgm:prSet/>
      <dgm:spPr/>
      <dgm:t>
        <a:bodyPr/>
        <a:lstStyle/>
        <a:p>
          <a:endParaRPr lang="en-US"/>
        </a:p>
      </dgm:t>
    </dgm:pt>
    <dgm:pt modelId="{0CE7946E-FDB6-4F7A-AE8B-EAAE67B189AB}">
      <dgm:prSet/>
      <dgm:spPr/>
      <dgm:t>
        <a:bodyPr/>
        <a:lstStyle/>
        <a:p>
          <a:r>
            <a:rPr lang="en-US"/>
            <a:t>• Platforms: TikTok, Instagram, LinkedIn</a:t>
          </a:r>
        </a:p>
      </dgm:t>
    </dgm:pt>
    <dgm:pt modelId="{DB54E9FE-BEBC-4830-BD68-BAA1EE4872E5}" type="parTrans" cxnId="{645AD6F8-13FF-43CE-8234-846245588990}">
      <dgm:prSet/>
      <dgm:spPr/>
      <dgm:t>
        <a:bodyPr/>
        <a:lstStyle/>
        <a:p>
          <a:endParaRPr lang="en-US"/>
        </a:p>
      </dgm:t>
    </dgm:pt>
    <dgm:pt modelId="{379B610F-6E5F-4762-B89A-7DECAF5FF1F4}" type="sibTrans" cxnId="{645AD6F8-13FF-43CE-8234-846245588990}">
      <dgm:prSet/>
      <dgm:spPr/>
      <dgm:t>
        <a:bodyPr/>
        <a:lstStyle/>
        <a:p>
          <a:endParaRPr lang="en-US"/>
        </a:p>
      </dgm:t>
    </dgm:pt>
    <dgm:pt modelId="{6108675A-C6F3-4E70-8E1D-262EBFC09AB1}">
      <dgm:prSet/>
      <dgm:spPr/>
      <dgm:t>
        <a:bodyPr/>
        <a:lstStyle/>
        <a:p>
          <a:r>
            <a:rPr lang="en-US"/>
            <a:t>• Result: High trust, better ROI in focused segments</a:t>
          </a:r>
        </a:p>
      </dgm:t>
    </dgm:pt>
    <dgm:pt modelId="{69E4D857-EC95-435B-A74D-E09C6F45E140}" type="parTrans" cxnId="{C2C85370-F748-4776-960D-7E5EDA606DFD}">
      <dgm:prSet/>
      <dgm:spPr/>
      <dgm:t>
        <a:bodyPr/>
        <a:lstStyle/>
        <a:p>
          <a:endParaRPr lang="en-US"/>
        </a:p>
      </dgm:t>
    </dgm:pt>
    <dgm:pt modelId="{759F3239-0D88-437E-A2BA-E93481B73303}" type="sibTrans" cxnId="{C2C85370-F748-4776-960D-7E5EDA606DFD}">
      <dgm:prSet/>
      <dgm:spPr/>
      <dgm:t>
        <a:bodyPr/>
        <a:lstStyle/>
        <a:p>
          <a:endParaRPr lang="en-US"/>
        </a:p>
      </dgm:t>
    </dgm:pt>
    <dgm:pt modelId="{9D9C3EAF-C53A-4755-9B1B-BDBF169E180F}" type="pres">
      <dgm:prSet presAssocID="{D7C5B33B-F4D6-4CCA-8B7A-6F5D3BB8F76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92B055B-4847-4084-B2D1-E03A9F1B6BF9}" type="pres">
      <dgm:prSet presAssocID="{5C1734A1-9E54-4373-AB5D-C7A681E5C2B9}" presName="hierRoot1" presStyleCnt="0"/>
      <dgm:spPr/>
    </dgm:pt>
    <dgm:pt modelId="{4A2D0588-BEF0-4356-B250-44AFE876899A}" type="pres">
      <dgm:prSet presAssocID="{5C1734A1-9E54-4373-AB5D-C7A681E5C2B9}" presName="composite" presStyleCnt="0"/>
      <dgm:spPr/>
    </dgm:pt>
    <dgm:pt modelId="{FE3A4AE4-0836-4C33-851B-04A63088B2E2}" type="pres">
      <dgm:prSet presAssocID="{5C1734A1-9E54-4373-AB5D-C7A681E5C2B9}" presName="background" presStyleLbl="node0" presStyleIdx="0" presStyleCnt="3"/>
      <dgm:spPr/>
    </dgm:pt>
    <dgm:pt modelId="{0BB7748F-7302-4B78-9637-2F5524292393}" type="pres">
      <dgm:prSet presAssocID="{5C1734A1-9E54-4373-AB5D-C7A681E5C2B9}" presName="text" presStyleLbl="fgAcc0" presStyleIdx="0" presStyleCnt="3">
        <dgm:presLayoutVars>
          <dgm:chPref val="3"/>
        </dgm:presLayoutVars>
      </dgm:prSet>
      <dgm:spPr/>
    </dgm:pt>
    <dgm:pt modelId="{4575B8F3-665E-403C-8736-45FBCDDF5E67}" type="pres">
      <dgm:prSet presAssocID="{5C1734A1-9E54-4373-AB5D-C7A681E5C2B9}" presName="hierChild2" presStyleCnt="0"/>
      <dgm:spPr/>
    </dgm:pt>
    <dgm:pt modelId="{90105B84-5D89-4FBA-B1CE-9214FE32EDD2}" type="pres">
      <dgm:prSet presAssocID="{0CE7946E-FDB6-4F7A-AE8B-EAAE67B189AB}" presName="hierRoot1" presStyleCnt="0"/>
      <dgm:spPr/>
    </dgm:pt>
    <dgm:pt modelId="{EF8D5A45-85E2-4EDC-81E9-493B1D691314}" type="pres">
      <dgm:prSet presAssocID="{0CE7946E-FDB6-4F7A-AE8B-EAAE67B189AB}" presName="composite" presStyleCnt="0"/>
      <dgm:spPr/>
    </dgm:pt>
    <dgm:pt modelId="{EE43F796-C9D4-4F90-A78F-43386A96C0E9}" type="pres">
      <dgm:prSet presAssocID="{0CE7946E-FDB6-4F7A-AE8B-EAAE67B189AB}" presName="background" presStyleLbl="node0" presStyleIdx="1" presStyleCnt="3"/>
      <dgm:spPr/>
    </dgm:pt>
    <dgm:pt modelId="{5A66F1FC-2E87-4840-9213-E0A268982558}" type="pres">
      <dgm:prSet presAssocID="{0CE7946E-FDB6-4F7A-AE8B-EAAE67B189AB}" presName="text" presStyleLbl="fgAcc0" presStyleIdx="1" presStyleCnt="3">
        <dgm:presLayoutVars>
          <dgm:chPref val="3"/>
        </dgm:presLayoutVars>
      </dgm:prSet>
      <dgm:spPr/>
    </dgm:pt>
    <dgm:pt modelId="{C19326EF-B958-4904-A458-9F9345DD79C4}" type="pres">
      <dgm:prSet presAssocID="{0CE7946E-FDB6-4F7A-AE8B-EAAE67B189AB}" presName="hierChild2" presStyleCnt="0"/>
      <dgm:spPr/>
    </dgm:pt>
    <dgm:pt modelId="{53A34B4D-4C08-45C7-843F-158F001618EC}" type="pres">
      <dgm:prSet presAssocID="{6108675A-C6F3-4E70-8E1D-262EBFC09AB1}" presName="hierRoot1" presStyleCnt="0"/>
      <dgm:spPr/>
    </dgm:pt>
    <dgm:pt modelId="{0091364C-6C5F-4683-9C9A-B8C802111F90}" type="pres">
      <dgm:prSet presAssocID="{6108675A-C6F3-4E70-8E1D-262EBFC09AB1}" presName="composite" presStyleCnt="0"/>
      <dgm:spPr/>
    </dgm:pt>
    <dgm:pt modelId="{2A86465B-644D-4798-9B05-3E95C982F9A8}" type="pres">
      <dgm:prSet presAssocID="{6108675A-C6F3-4E70-8E1D-262EBFC09AB1}" presName="background" presStyleLbl="node0" presStyleIdx="2" presStyleCnt="3"/>
      <dgm:spPr/>
    </dgm:pt>
    <dgm:pt modelId="{79300BF3-AD63-4097-8586-E4D65D24499C}" type="pres">
      <dgm:prSet presAssocID="{6108675A-C6F3-4E70-8E1D-262EBFC09AB1}" presName="text" presStyleLbl="fgAcc0" presStyleIdx="2" presStyleCnt="3">
        <dgm:presLayoutVars>
          <dgm:chPref val="3"/>
        </dgm:presLayoutVars>
      </dgm:prSet>
      <dgm:spPr/>
    </dgm:pt>
    <dgm:pt modelId="{162B6DAB-B7EC-46DF-B365-DB8BEFAB2DC7}" type="pres">
      <dgm:prSet presAssocID="{6108675A-C6F3-4E70-8E1D-262EBFC09AB1}" presName="hierChild2" presStyleCnt="0"/>
      <dgm:spPr/>
    </dgm:pt>
  </dgm:ptLst>
  <dgm:cxnLst>
    <dgm:cxn modelId="{A691E92A-E8B8-4AB4-BDB7-D8ECE21FBBD8}" type="presOf" srcId="{6108675A-C6F3-4E70-8E1D-262EBFC09AB1}" destId="{79300BF3-AD63-4097-8586-E4D65D24499C}" srcOrd="0" destOrd="0" presId="urn:microsoft.com/office/officeart/2005/8/layout/hierarchy1"/>
    <dgm:cxn modelId="{D45E8A3C-D1A0-4D39-9E93-99C71D7BBC38}" type="presOf" srcId="{0CE7946E-FDB6-4F7A-AE8B-EAAE67B189AB}" destId="{5A66F1FC-2E87-4840-9213-E0A268982558}" srcOrd="0" destOrd="0" presId="urn:microsoft.com/office/officeart/2005/8/layout/hierarchy1"/>
    <dgm:cxn modelId="{C2C85370-F748-4776-960D-7E5EDA606DFD}" srcId="{D7C5B33B-F4D6-4CCA-8B7A-6F5D3BB8F76D}" destId="{6108675A-C6F3-4E70-8E1D-262EBFC09AB1}" srcOrd="2" destOrd="0" parTransId="{69E4D857-EC95-435B-A74D-E09C6F45E140}" sibTransId="{759F3239-0D88-437E-A2BA-E93481B73303}"/>
    <dgm:cxn modelId="{6E155A79-2FF5-49DC-B970-F48DF7241004}" type="presOf" srcId="{D7C5B33B-F4D6-4CCA-8B7A-6F5D3BB8F76D}" destId="{9D9C3EAF-C53A-4755-9B1B-BDBF169E180F}" srcOrd="0" destOrd="0" presId="urn:microsoft.com/office/officeart/2005/8/layout/hierarchy1"/>
    <dgm:cxn modelId="{232F9DAB-2A8E-468C-937C-DA5C25E6989F}" srcId="{D7C5B33B-F4D6-4CCA-8B7A-6F5D3BB8F76D}" destId="{5C1734A1-9E54-4373-AB5D-C7A681E5C2B9}" srcOrd="0" destOrd="0" parTransId="{EBF1A9F7-DDE7-4E6E-ABDD-C3A15D43DAA1}" sibTransId="{3A72AE75-DFA9-45FD-92DE-C2992B920E1A}"/>
    <dgm:cxn modelId="{76C888C2-4235-4623-8B9F-D40EC80B0AC8}" type="presOf" srcId="{5C1734A1-9E54-4373-AB5D-C7A681E5C2B9}" destId="{0BB7748F-7302-4B78-9637-2F5524292393}" srcOrd="0" destOrd="0" presId="urn:microsoft.com/office/officeart/2005/8/layout/hierarchy1"/>
    <dgm:cxn modelId="{645AD6F8-13FF-43CE-8234-846245588990}" srcId="{D7C5B33B-F4D6-4CCA-8B7A-6F5D3BB8F76D}" destId="{0CE7946E-FDB6-4F7A-AE8B-EAAE67B189AB}" srcOrd="1" destOrd="0" parTransId="{DB54E9FE-BEBC-4830-BD68-BAA1EE4872E5}" sibTransId="{379B610F-6E5F-4762-B89A-7DECAF5FF1F4}"/>
    <dgm:cxn modelId="{1ADA43E5-67ED-48D2-AD70-D8DF999E4CE5}" type="presParOf" srcId="{9D9C3EAF-C53A-4755-9B1B-BDBF169E180F}" destId="{892B055B-4847-4084-B2D1-E03A9F1B6BF9}" srcOrd="0" destOrd="0" presId="urn:microsoft.com/office/officeart/2005/8/layout/hierarchy1"/>
    <dgm:cxn modelId="{47400703-8F12-4A9C-A503-88E57536629F}" type="presParOf" srcId="{892B055B-4847-4084-B2D1-E03A9F1B6BF9}" destId="{4A2D0588-BEF0-4356-B250-44AFE876899A}" srcOrd="0" destOrd="0" presId="urn:microsoft.com/office/officeart/2005/8/layout/hierarchy1"/>
    <dgm:cxn modelId="{5B77F3CB-FB9A-48E2-ACD6-4D6F7FC9D7AB}" type="presParOf" srcId="{4A2D0588-BEF0-4356-B250-44AFE876899A}" destId="{FE3A4AE4-0836-4C33-851B-04A63088B2E2}" srcOrd="0" destOrd="0" presId="urn:microsoft.com/office/officeart/2005/8/layout/hierarchy1"/>
    <dgm:cxn modelId="{109B3FEA-001E-4ED9-B473-BCB74A81997F}" type="presParOf" srcId="{4A2D0588-BEF0-4356-B250-44AFE876899A}" destId="{0BB7748F-7302-4B78-9637-2F5524292393}" srcOrd="1" destOrd="0" presId="urn:microsoft.com/office/officeart/2005/8/layout/hierarchy1"/>
    <dgm:cxn modelId="{9F2227CF-8FE4-47C9-A1C6-DE949DC91DBD}" type="presParOf" srcId="{892B055B-4847-4084-B2D1-E03A9F1B6BF9}" destId="{4575B8F3-665E-403C-8736-45FBCDDF5E67}" srcOrd="1" destOrd="0" presId="urn:microsoft.com/office/officeart/2005/8/layout/hierarchy1"/>
    <dgm:cxn modelId="{63E3B100-094A-49F6-805E-3C8BBE527F6A}" type="presParOf" srcId="{9D9C3EAF-C53A-4755-9B1B-BDBF169E180F}" destId="{90105B84-5D89-4FBA-B1CE-9214FE32EDD2}" srcOrd="1" destOrd="0" presId="urn:microsoft.com/office/officeart/2005/8/layout/hierarchy1"/>
    <dgm:cxn modelId="{987940C8-58E2-4F51-9784-388AD3641018}" type="presParOf" srcId="{90105B84-5D89-4FBA-B1CE-9214FE32EDD2}" destId="{EF8D5A45-85E2-4EDC-81E9-493B1D691314}" srcOrd="0" destOrd="0" presId="urn:microsoft.com/office/officeart/2005/8/layout/hierarchy1"/>
    <dgm:cxn modelId="{46161498-2FD4-43A2-B6B7-F6050818EB6E}" type="presParOf" srcId="{EF8D5A45-85E2-4EDC-81E9-493B1D691314}" destId="{EE43F796-C9D4-4F90-A78F-43386A96C0E9}" srcOrd="0" destOrd="0" presId="urn:microsoft.com/office/officeart/2005/8/layout/hierarchy1"/>
    <dgm:cxn modelId="{A403B0F1-7979-4A75-8671-35BFBCF3AE40}" type="presParOf" srcId="{EF8D5A45-85E2-4EDC-81E9-493B1D691314}" destId="{5A66F1FC-2E87-4840-9213-E0A268982558}" srcOrd="1" destOrd="0" presId="urn:microsoft.com/office/officeart/2005/8/layout/hierarchy1"/>
    <dgm:cxn modelId="{0FFA5161-3794-4697-A96B-A777D2B121D2}" type="presParOf" srcId="{90105B84-5D89-4FBA-B1CE-9214FE32EDD2}" destId="{C19326EF-B958-4904-A458-9F9345DD79C4}" srcOrd="1" destOrd="0" presId="urn:microsoft.com/office/officeart/2005/8/layout/hierarchy1"/>
    <dgm:cxn modelId="{BC6A68E2-B898-439D-A70B-9C3CC01784EE}" type="presParOf" srcId="{9D9C3EAF-C53A-4755-9B1B-BDBF169E180F}" destId="{53A34B4D-4C08-45C7-843F-158F001618EC}" srcOrd="2" destOrd="0" presId="urn:microsoft.com/office/officeart/2005/8/layout/hierarchy1"/>
    <dgm:cxn modelId="{3F058392-B5D7-4D4B-AC88-6C8E83FEB86D}" type="presParOf" srcId="{53A34B4D-4C08-45C7-843F-158F001618EC}" destId="{0091364C-6C5F-4683-9C9A-B8C802111F90}" srcOrd="0" destOrd="0" presId="urn:microsoft.com/office/officeart/2005/8/layout/hierarchy1"/>
    <dgm:cxn modelId="{9AEC75BB-3190-476E-A2C3-08B471B908EF}" type="presParOf" srcId="{0091364C-6C5F-4683-9C9A-B8C802111F90}" destId="{2A86465B-644D-4798-9B05-3E95C982F9A8}" srcOrd="0" destOrd="0" presId="urn:microsoft.com/office/officeart/2005/8/layout/hierarchy1"/>
    <dgm:cxn modelId="{2845BE13-DFE2-41CC-9AB2-150BD4A51CE8}" type="presParOf" srcId="{0091364C-6C5F-4683-9C9A-B8C802111F90}" destId="{79300BF3-AD63-4097-8586-E4D65D24499C}" srcOrd="1" destOrd="0" presId="urn:microsoft.com/office/officeart/2005/8/layout/hierarchy1"/>
    <dgm:cxn modelId="{F833343E-627B-41FF-A37F-BF25CDFB1898}" type="presParOf" srcId="{53A34B4D-4C08-45C7-843F-158F001618EC}" destId="{162B6DAB-B7EC-46DF-B365-DB8BEFAB2DC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B04AB0-0090-462F-B17A-A781A99E5258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E50C5BF-6D47-4D11-A805-6509F33215F4}">
      <dgm:prSet/>
      <dgm:spPr/>
      <dgm:t>
        <a:bodyPr/>
        <a:lstStyle/>
        <a:p>
          <a:r>
            <a:rPr lang="en-US"/>
            <a:t>• Real-time communication with users via chatbots and messaging</a:t>
          </a:r>
        </a:p>
      </dgm:t>
    </dgm:pt>
    <dgm:pt modelId="{DAD95880-D6B2-49EE-8C38-E13A3D88BFFE}" type="parTrans" cxnId="{6157485E-C354-4375-B891-3E337C77799E}">
      <dgm:prSet/>
      <dgm:spPr/>
      <dgm:t>
        <a:bodyPr/>
        <a:lstStyle/>
        <a:p>
          <a:endParaRPr lang="en-US"/>
        </a:p>
      </dgm:t>
    </dgm:pt>
    <dgm:pt modelId="{8B4BC85C-0073-4091-A016-D9DAAF404AB9}" type="sibTrans" cxnId="{6157485E-C354-4375-B891-3E337C77799E}">
      <dgm:prSet/>
      <dgm:spPr/>
      <dgm:t>
        <a:bodyPr/>
        <a:lstStyle/>
        <a:p>
          <a:endParaRPr lang="en-US"/>
        </a:p>
      </dgm:t>
    </dgm:pt>
    <dgm:pt modelId="{DF01C2C5-33ED-4BF0-83D4-EE00059F5D73}">
      <dgm:prSet/>
      <dgm:spPr/>
      <dgm:t>
        <a:bodyPr/>
        <a:lstStyle/>
        <a:p>
          <a:r>
            <a:rPr lang="en-US"/>
            <a:t>• Technologies: Drift, Intercom, ChatGPT integrations</a:t>
          </a:r>
        </a:p>
      </dgm:t>
    </dgm:pt>
    <dgm:pt modelId="{EBA6F705-6D2C-43A5-AE56-2A66A596018C}" type="parTrans" cxnId="{06D19390-EDE5-4E13-924C-C405585DEDB4}">
      <dgm:prSet/>
      <dgm:spPr/>
      <dgm:t>
        <a:bodyPr/>
        <a:lstStyle/>
        <a:p>
          <a:endParaRPr lang="en-US"/>
        </a:p>
      </dgm:t>
    </dgm:pt>
    <dgm:pt modelId="{7D446413-88A5-4272-9C61-B1C9F8041046}" type="sibTrans" cxnId="{06D19390-EDE5-4E13-924C-C405585DEDB4}">
      <dgm:prSet/>
      <dgm:spPr/>
      <dgm:t>
        <a:bodyPr/>
        <a:lstStyle/>
        <a:p>
          <a:endParaRPr lang="en-US"/>
        </a:p>
      </dgm:t>
    </dgm:pt>
    <dgm:pt modelId="{91145D9E-C110-4056-B228-57446BB3FBFA}">
      <dgm:prSet/>
      <dgm:spPr/>
      <dgm:t>
        <a:bodyPr/>
        <a:lstStyle/>
        <a:p>
          <a:r>
            <a:rPr lang="en-US"/>
            <a:t>• Use: Lead gen, support, and funnel acceleration</a:t>
          </a:r>
        </a:p>
      </dgm:t>
    </dgm:pt>
    <dgm:pt modelId="{62D3064F-A8CF-4D45-87C3-16CAB3E0486B}" type="parTrans" cxnId="{A4FC8267-B70B-4EE7-8840-56A1CB4039D0}">
      <dgm:prSet/>
      <dgm:spPr/>
      <dgm:t>
        <a:bodyPr/>
        <a:lstStyle/>
        <a:p>
          <a:endParaRPr lang="en-US"/>
        </a:p>
      </dgm:t>
    </dgm:pt>
    <dgm:pt modelId="{477AEBFE-07DD-4575-8EEB-08234D7E25FF}" type="sibTrans" cxnId="{A4FC8267-B70B-4EE7-8840-56A1CB4039D0}">
      <dgm:prSet/>
      <dgm:spPr/>
      <dgm:t>
        <a:bodyPr/>
        <a:lstStyle/>
        <a:p>
          <a:endParaRPr lang="en-US"/>
        </a:p>
      </dgm:t>
    </dgm:pt>
    <dgm:pt modelId="{3274BC7C-2351-4409-BAE2-249A5DBF4F45}" type="pres">
      <dgm:prSet presAssocID="{19B04AB0-0090-462F-B17A-A781A99E5258}" presName="Name0" presStyleCnt="0">
        <dgm:presLayoutVars>
          <dgm:dir/>
          <dgm:animLvl val="lvl"/>
          <dgm:resizeHandles val="exact"/>
        </dgm:presLayoutVars>
      </dgm:prSet>
      <dgm:spPr/>
    </dgm:pt>
    <dgm:pt modelId="{AE0B086F-EAFE-41F3-889E-ED88D3620FC0}" type="pres">
      <dgm:prSet presAssocID="{91145D9E-C110-4056-B228-57446BB3FBFA}" presName="boxAndChildren" presStyleCnt="0"/>
      <dgm:spPr/>
    </dgm:pt>
    <dgm:pt modelId="{F0CB3F65-43B0-4899-8163-9790BE88335F}" type="pres">
      <dgm:prSet presAssocID="{91145D9E-C110-4056-B228-57446BB3FBFA}" presName="parentTextBox" presStyleLbl="node1" presStyleIdx="0" presStyleCnt="3"/>
      <dgm:spPr/>
    </dgm:pt>
    <dgm:pt modelId="{A5BC62EF-999B-45D6-A88E-A90E53943BA9}" type="pres">
      <dgm:prSet presAssocID="{7D446413-88A5-4272-9C61-B1C9F8041046}" presName="sp" presStyleCnt="0"/>
      <dgm:spPr/>
    </dgm:pt>
    <dgm:pt modelId="{8A9FE3B1-2B68-4D5C-8DCA-A07A01C84979}" type="pres">
      <dgm:prSet presAssocID="{DF01C2C5-33ED-4BF0-83D4-EE00059F5D73}" presName="arrowAndChildren" presStyleCnt="0"/>
      <dgm:spPr/>
    </dgm:pt>
    <dgm:pt modelId="{5B199ADA-B8F8-4513-9FC7-4172241BDC41}" type="pres">
      <dgm:prSet presAssocID="{DF01C2C5-33ED-4BF0-83D4-EE00059F5D73}" presName="parentTextArrow" presStyleLbl="node1" presStyleIdx="1" presStyleCnt="3"/>
      <dgm:spPr/>
    </dgm:pt>
    <dgm:pt modelId="{690D153A-EBD4-4C84-897D-ED798DA863B3}" type="pres">
      <dgm:prSet presAssocID="{8B4BC85C-0073-4091-A016-D9DAAF404AB9}" presName="sp" presStyleCnt="0"/>
      <dgm:spPr/>
    </dgm:pt>
    <dgm:pt modelId="{A6D81BE8-90FB-41F9-A730-FBA5ADBE7444}" type="pres">
      <dgm:prSet presAssocID="{FE50C5BF-6D47-4D11-A805-6509F33215F4}" presName="arrowAndChildren" presStyleCnt="0"/>
      <dgm:spPr/>
    </dgm:pt>
    <dgm:pt modelId="{8829BFEF-AB0C-42D0-9BAE-61DF070DBD63}" type="pres">
      <dgm:prSet presAssocID="{FE50C5BF-6D47-4D11-A805-6509F33215F4}" presName="parentTextArrow" presStyleLbl="node1" presStyleIdx="2" presStyleCnt="3"/>
      <dgm:spPr/>
    </dgm:pt>
  </dgm:ptLst>
  <dgm:cxnLst>
    <dgm:cxn modelId="{6157485E-C354-4375-B891-3E337C77799E}" srcId="{19B04AB0-0090-462F-B17A-A781A99E5258}" destId="{FE50C5BF-6D47-4D11-A805-6509F33215F4}" srcOrd="0" destOrd="0" parTransId="{DAD95880-D6B2-49EE-8C38-E13A3D88BFFE}" sibTransId="{8B4BC85C-0073-4091-A016-D9DAAF404AB9}"/>
    <dgm:cxn modelId="{5243AD63-7ED2-4B80-9E30-00974245C659}" type="presOf" srcId="{91145D9E-C110-4056-B228-57446BB3FBFA}" destId="{F0CB3F65-43B0-4899-8163-9790BE88335F}" srcOrd="0" destOrd="0" presId="urn:microsoft.com/office/officeart/2005/8/layout/process4"/>
    <dgm:cxn modelId="{A4FC8267-B70B-4EE7-8840-56A1CB4039D0}" srcId="{19B04AB0-0090-462F-B17A-A781A99E5258}" destId="{91145D9E-C110-4056-B228-57446BB3FBFA}" srcOrd="2" destOrd="0" parTransId="{62D3064F-A8CF-4D45-87C3-16CAB3E0486B}" sibTransId="{477AEBFE-07DD-4575-8EEB-08234D7E25FF}"/>
    <dgm:cxn modelId="{39E7B680-7D4F-4094-86C9-4799C800474E}" type="presOf" srcId="{19B04AB0-0090-462F-B17A-A781A99E5258}" destId="{3274BC7C-2351-4409-BAE2-249A5DBF4F45}" srcOrd="0" destOrd="0" presId="urn:microsoft.com/office/officeart/2005/8/layout/process4"/>
    <dgm:cxn modelId="{06D19390-EDE5-4E13-924C-C405585DEDB4}" srcId="{19B04AB0-0090-462F-B17A-A781A99E5258}" destId="{DF01C2C5-33ED-4BF0-83D4-EE00059F5D73}" srcOrd="1" destOrd="0" parTransId="{EBA6F705-6D2C-43A5-AE56-2A66A596018C}" sibTransId="{7D446413-88A5-4272-9C61-B1C9F8041046}"/>
    <dgm:cxn modelId="{EE8A95DE-B507-4EA8-B3DB-83677B9E981A}" type="presOf" srcId="{FE50C5BF-6D47-4D11-A805-6509F33215F4}" destId="{8829BFEF-AB0C-42D0-9BAE-61DF070DBD63}" srcOrd="0" destOrd="0" presId="urn:microsoft.com/office/officeart/2005/8/layout/process4"/>
    <dgm:cxn modelId="{C14624E7-FDFD-41D1-8184-9E774B73640E}" type="presOf" srcId="{DF01C2C5-33ED-4BF0-83D4-EE00059F5D73}" destId="{5B199ADA-B8F8-4513-9FC7-4172241BDC41}" srcOrd="0" destOrd="0" presId="urn:microsoft.com/office/officeart/2005/8/layout/process4"/>
    <dgm:cxn modelId="{F326BF70-BF36-4469-9658-9D05BD0E02E3}" type="presParOf" srcId="{3274BC7C-2351-4409-BAE2-249A5DBF4F45}" destId="{AE0B086F-EAFE-41F3-889E-ED88D3620FC0}" srcOrd="0" destOrd="0" presId="urn:microsoft.com/office/officeart/2005/8/layout/process4"/>
    <dgm:cxn modelId="{8CECD6F9-3C5E-43D7-8C98-382A1FACF1BA}" type="presParOf" srcId="{AE0B086F-EAFE-41F3-889E-ED88D3620FC0}" destId="{F0CB3F65-43B0-4899-8163-9790BE88335F}" srcOrd="0" destOrd="0" presId="urn:microsoft.com/office/officeart/2005/8/layout/process4"/>
    <dgm:cxn modelId="{24E9DA95-BFD1-403E-B40C-4D8221EA929E}" type="presParOf" srcId="{3274BC7C-2351-4409-BAE2-249A5DBF4F45}" destId="{A5BC62EF-999B-45D6-A88E-A90E53943BA9}" srcOrd="1" destOrd="0" presId="urn:microsoft.com/office/officeart/2005/8/layout/process4"/>
    <dgm:cxn modelId="{F98160B1-A719-4C63-AF21-041887F699CA}" type="presParOf" srcId="{3274BC7C-2351-4409-BAE2-249A5DBF4F45}" destId="{8A9FE3B1-2B68-4D5C-8DCA-A07A01C84979}" srcOrd="2" destOrd="0" presId="urn:microsoft.com/office/officeart/2005/8/layout/process4"/>
    <dgm:cxn modelId="{E976A7E8-D3E5-4E08-A6CC-AB66A3C8466C}" type="presParOf" srcId="{8A9FE3B1-2B68-4D5C-8DCA-A07A01C84979}" destId="{5B199ADA-B8F8-4513-9FC7-4172241BDC41}" srcOrd="0" destOrd="0" presId="urn:microsoft.com/office/officeart/2005/8/layout/process4"/>
    <dgm:cxn modelId="{850B34EA-40F2-4597-B1B7-2A7B3729DB91}" type="presParOf" srcId="{3274BC7C-2351-4409-BAE2-249A5DBF4F45}" destId="{690D153A-EBD4-4C84-897D-ED798DA863B3}" srcOrd="3" destOrd="0" presId="urn:microsoft.com/office/officeart/2005/8/layout/process4"/>
    <dgm:cxn modelId="{EC4565AB-FF06-4841-AF61-F8E49A8F53DD}" type="presParOf" srcId="{3274BC7C-2351-4409-BAE2-249A5DBF4F45}" destId="{A6D81BE8-90FB-41F9-A730-FBA5ADBE7444}" srcOrd="4" destOrd="0" presId="urn:microsoft.com/office/officeart/2005/8/layout/process4"/>
    <dgm:cxn modelId="{B155B6E8-F102-4357-AE1C-A5696A6C960F}" type="presParOf" srcId="{A6D81BE8-90FB-41F9-A730-FBA5ADBE7444}" destId="{8829BFEF-AB0C-42D0-9BAE-61DF070DBD6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C88F4A-CBED-4411-A491-EFF63C97B1B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E985B20C-8EA7-416E-8060-0021FA33796C}">
      <dgm:prSet/>
      <dgm:spPr/>
      <dgm:t>
        <a:bodyPr/>
        <a:lstStyle/>
        <a:p>
          <a:r>
            <a:rPr lang="en-US"/>
            <a:t>• Breaks down long-form content into diverse micro-content</a:t>
          </a:r>
        </a:p>
      </dgm:t>
    </dgm:pt>
    <dgm:pt modelId="{D95D5774-8CD1-458F-88C9-BC64F2D68591}" type="parTrans" cxnId="{32F7545A-FAD0-444F-91DC-278A178558E2}">
      <dgm:prSet/>
      <dgm:spPr/>
      <dgm:t>
        <a:bodyPr/>
        <a:lstStyle/>
        <a:p>
          <a:endParaRPr lang="en-US"/>
        </a:p>
      </dgm:t>
    </dgm:pt>
    <dgm:pt modelId="{433C3C14-3900-4153-B1FD-77EDFA424135}" type="sibTrans" cxnId="{32F7545A-FAD0-444F-91DC-278A178558E2}">
      <dgm:prSet/>
      <dgm:spPr/>
      <dgm:t>
        <a:bodyPr/>
        <a:lstStyle/>
        <a:p>
          <a:endParaRPr lang="en-US"/>
        </a:p>
      </dgm:t>
    </dgm:pt>
    <dgm:pt modelId="{D7CDCCEF-0071-4101-BD22-B35B4443ADFD}">
      <dgm:prSet/>
      <dgm:spPr/>
      <dgm:t>
        <a:bodyPr/>
        <a:lstStyle/>
        <a:p>
          <a:r>
            <a:rPr lang="en-US"/>
            <a:t>• Tools: Canva, Buffer</a:t>
          </a:r>
        </a:p>
      </dgm:t>
    </dgm:pt>
    <dgm:pt modelId="{CE63CD69-DA36-4F89-8ABC-DD1A25FDE1CD}" type="parTrans" cxnId="{95402531-4899-438F-967E-B7F36AAE4F1D}">
      <dgm:prSet/>
      <dgm:spPr/>
      <dgm:t>
        <a:bodyPr/>
        <a:lstStyle/>
        <a:p>
          <a:endParaRPr lang="en-US"/>
        </a:p>
      </dgm:t>
    </dgm:pt>
    <dgm:pt modelId="{12C4B20B-DE18-4EEC-A712-23BC9E43E168}" type="sibTrans" cxnId="{95402531-4899-438F-967E-B7F36AAE4F1D}">
      <dgm:prSet/>
      <dgm:spPr/>
      <dgm:t>
        <a:bodyPr/>
        <a:lstStyle/>
        <a:p>
          <a:endParaRPr lang="en-US"/>
        </a:p>
      </dgm:t>
    </dgm:pt>
    <dgm:pt modelId="{41B9EE9D-F7FD-4D17-9A3C-1D6D5D16FBC5}">
      <dgm:prSet/>
      <dgm:spPr/>
      <dgm:t>
        <a:bodyPr/>
        <a:lstStyle/>
        <a:p>
          <a:r>
            <a:rPr lang="en-US"/>
            <a:t>• Maximizes reach across platforms with minimal extra effort</a:t>
          </a:r>
        </a:p>
      </dgm:t>
    </dgm:pt>
    <dgm:pt modelId="{3DF2622A-EAAC-470F-98A2-C48BF5959DD0}" type="parTrans" cxnId="{4AEEA651-357B-4228-8E91-3EA71F32D690}">
      <dgm:prSet/>
      <dgm:spPr/>
      <dgm:t>
        <a:bodyPr/>
        <a:lstStyle/>
        <a:p>
          <a:endParaRPr lang="en-US"/>
        </a:p>
      </dgm:t>
    </dgm:pt>
    <dgm:pt modelId="{96C89DB7-BFFD-4DEB-A6AA-EB43BC72AC87}" type="sibTrans" cxnId="{4AEEA651-357B-4228-8E91-3EA71F32D690}">
      <dgm:prSet/>
      <dgm:spPr/>
      <dgm:t>
        <a:bodyPr/>
        <a:lstStyle/>
        <a:p>
          <a:endParaRPr lang="en-US"/>
        </a:p>
      </dgm:t>
    </dgm:pt>
    <dgm:pt modelId="{4CD3043C-A218-44A8-99AE-E080E6186EDA}" type="pres">
      <dgm:prSet presAssocID="{64C88F4A-CBED-4411-A491-EFF63C97B1B5}" presName="root" presStyleCnt="0">
        <dgm:presLayoutVars>
          <dgm:dir/>
          <dgm:resizeHandles val="exact"/>
        </dgm:presLayoutVars>
      </dgm:prSet>
      <dgm:spPr/>
    </dgm:pt>
    <dgm:pt modelId="{53E76281-D451-4CC1-BA56-BBBC396B098C}" type="pres">
      <dgm:prSet presAssocID="{E985B20C-8EA7-416E-8060-0021FA33796C}" presName="compNode" presStyleCnt="0"/>
      <dgm:spPr/>
    </dgm:pt>
    <dgm:pt modelId="{FFA6DA8E-BD75-4316-AEC4-314D7E63783D}" type="pres">
      <dgm:prSet presAssocID="{E985B20C-8EA7-416E-8060-0021FA33796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sel"/>
        </a:ext>
      </dgm:extLst>
    </dgm:pt>
    <dgm:pt modelId="{9CDB5677-7787-48B0-BF16-C09A6B1F5D59}" type="pres">
      <dgm:prSet presAssocID="{E985B20C-8EA7-416E-8060-0021FA33796C}" presName="spaceRect" presStyleCnt="0"/>
      <dgm:spPr/>
    </dgm:pt>
    <dgm:pt modelId="{D0190AA5-2399-4513-9798-8302D6C79CFF}" type="pres">
      <dgm:prSet presAssocID="{E985B20C-8EA7-416E-8060-0021FA33796C}" presName="textRect" presStyleLbl="revTx" presStyleIdx="0" presStyleCnt="3">
        <dgm:presLayoutVars>
          <dgm:chMax val="1"/>
          <dgm:chPref val="1"/>
        </dgm:presLayoutVars>
      </dgm:prSet>
      <dgm:spPr/>
    </dgm:pt>
    <dgm:pt modelId="{52F476FD-0D09-4174-AEB0-FEB92DEF3C42}" type="pres">
      <dgm:prSet presAssocID="{433C3C14-3900-4153-B1FD-77EDFA424135}" presName="sibTrans" presStyleCnt="0"/>
      <dgm:spPr/>
    </dgm:pt>
    <dgm:pt modelId="{535DCBE5-AE69-4532-B620-777FA5F36A35}" type="pres">
      <dgm:prSet presAssocID="{D7CDCCEF-0071-4101-BD22-B35B4443ADFD}" presName="compNode" presStyleCnt="0"/>
      <dgm:spPr/>
    </dgm:pt>
    <dgm:pt modelId="{18A4E511-0393-4516-9A58-345D01EB5E0C}" type="pres">
      <dgm:prSet presAssocID="{D7CDCCEF-0071-4101-BD22-B35B4443AD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238BE949-265C-4605-8A35-0BE62D86B5E1}" type="pres">
      <dgm:prSet presAssocID="{D7CDCCEF-0071-4101-BD22-B35B4443ADFD}" presName="spaceRect" presStyleCnt="0"/>
      <dgm:spPr/>
    </dgm:pt>
    <dgm:pt modelId="{FFCFE79E-1D30-4164-BD5B-872D6C8EEBA6}" type="pres">
      <dgm:prSet presAssocID="{D7CDCCEF-0071-4101-BD22-B35B4443ADFD}" presName="textRect" presStyleLbl="revTx" presStyleIdx="1" presStyleCnt="3">
        <dgm:presLayoutVars>
          <dgm:chMax val="1"/>
          <dgm:chPref val="1"/>
        </dgm:presLayoutVars>
      </dgm:prSet>
      <dgm:spPr/>
    </dgm:pt>
    <dgm:pt modelId="{B13CD6AC-30CB-458A-B83B-84685B899E0C}" type="pres">
      <dgm:prSet presAssocID="{12C4B20B-DE18-4EEC-A712-23BC9E43E168}" presName="sibTrans" presStyleCnt="0"/>
      <dgm:spPr/>
    </dgm:pt>
    <dgm:pt modelId="{EAA8FA55-2145-44AB-AD5A-68F3196E261B}" type="pres">
      <dgm:prSet presAssocID="{41B9EE9D-F7FD-4D17-9A3C-1D6D5D16FBC5}" presName="compNode" presStyleCnt="0"/>
      <dgm:spPr/>
    </dgm:pt>
    <dgm:pt modelId="{65BFF118-06B9-4E29-B12D-BDBB60A87552}" type="pres">
      <dgm:prSet presAssocID="{41B9EE9D-F7FD-4D17-9A3C-1D6D5D16FBC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6C77F5EF-57BC-4545-947B-7D230F98EE44}" type="pres">
      <dgm:prSet presAssocID="{41B9EE9D-F7FD-4D17-9A3C-1D6D5D16FBC5}" presName="spaceRect" presStyleCnt="0"/>
      <dgm:spPr/>
    </dgm:pt>
    <dgm:pt modelId="{313CF31F-7D91-4BD4-B1D6-4CBB966E039A}" type="pres">
      <dgm:prSet presAssocID="{41B9EE9D-F7FD-4D17-9A3C-1D6D5D16FBC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5402531-4899-438F-967E-B7F36AAE4F1D}" srcId="{64C88F4A-CBED-4411-A491-EFF63C97B1B5}" destId="{D7CDCCEF-0071-4101-BD22-B35B4443ADFD}" srcOrd="1" destOrd="0" parTransId="{CE63CD69-DA36-4F89-8ABC-DD1A25FDE1CD}" sibTransId="{12C4B20B-DE18-4EEC-A712-23BC9E43E168}"/>
    <dgm:cxn modelId="{15913F36-88D8-467C-9DCE-187F83449404}" type="presOf" srcId="{41B9EE9D-F7FD-4D17-9A3C-1D6D5D16FBC5}" destId="{313CF31F-7D91-4BD4-B1D6-4CBB966E039A}" srcOrd="0" destOrd="0" presId="urn:microsoft.com/office/officeart/2018/2/layout/IconLabelList"/>
    <dgm:cxn modelId="{4AEEA651-357B-4228-8E91-3EA71F32D690}" srcId="{64C88F4A-CBED-4411-A491-EFF63C97B1B5}" destId="{41B9EE9D-F7FD-4D17-9A3C-1D6D5D16FBC5}" srcOrd="2" destOrd="0" parTransId="{3DF2622A-EAAC-470F-98A2-C48BF5959DD0}" sibTransId="{96C89DB7-BFFD-4DEB-A6AA-EB43BC72AC87}"/>
    <dgm:cxn modelId="{32F7545A-FAD0-444F-91DC-278A178558E2}" srcId="{64C88F4A-CBED-4411-A491-EFF63C97B1B5}" destId="{E985B20C-8EA7-416E-8060-0021FA33796C}" srcOrd="0" destOrd="0" parTransId="{D95D5774-8CD1-458F-88C9-BC64F2D68591}" sibTransId="{433C3C14-3900-4153-B1FD-77EDFA424135}"/>
    <dgm:cxn modelId="{62485DA3-0A34-40AD-8D1F-26972C1C491D}" type="presOf" srcId="{D7CDCCEF-0071-4101-BD22-B35B4443ADFD}" destId="{FFCFE79E-1D30-4164-BD5B-872D6C8EEBA6}" srcOrd="0" destOrd="0" presId="urn:microsoft.com/office/officeart/2018/2/layout/IconLabelList"/>
    <dgm:cxn modelId="{CD2879B0-8713-4A65-B2A5-774A60B0BBF4}" type="presOf" srcId="{64C88F4A-CBED-4411-A491-EFF63C97B1B5}" destId="{4CD3043C-A218-44A8-99AE-E080E6186EDA}" srcOrd="0" destOrd="0" presId="urn:microsoft.com/office/officeart/2018/2/layout/IconLabelList"/>
    <dgm:cxn modelId="{FE15D1D0-BC64-47CD-BBB1-5A9A20202EA6}" type="presOf" srcId="{E985B20C-8EA7-416E-8060-0021FA33796C}" destId="{D0190AA5-2399-4513-9798-8302D6C79CFF}" srcOrd="0" destOrd="0" presId="urn:microsoft.com/office/officeart/2018/2/layout/IconLabelList"/>
    <dgm:cxn modelId="{4E26215F-371D-4EE7-810A-C7ACCB0AE919}" type="presParOf" srcId="{4CD3043C-A218-44A8-99AE-E080E6186EDA}" destId="{53E76281-D451-4CC1-BA56-BBBC396B098C}" srcOrd="0" destOrd="0" presId="urn:microsoft.com/office/officeart/2018/2/layout/IconLabelList"/>
    <dgm:cxn modelId="{6B5E98B1-5980-483E-83B4-044A7173FA73}" type="presParOf" srcId="{53E76281-D451-4CC1-BA56-BBBC396B098C}" destId="{FFA6DA8E-BD75-4316-AEC4-314D7E63783D}" srcOrd="0" destOrd="0" presId="urn:microsoft.com/office/officeart/2018/2/layout/IconLabelList"/>
    <dgm:cxn modelId="{1DD03087-ECD3-4669-B770-5F02B5E8ED04}" type="presParOf" srcId="{53E76281-D451-4CC1-BA56-BBBC396B098C}" destId="{9CDB5677-7787-48B0-BF16-C09A6B1F5D59}" srcOrd="1" destOrd="0" presId="urn:microsoft.com/office/officeart/2018/2/layout/IconLabelList"/>
    <dgm:cxn modelId="{2D4AC0B7-5669-4F32-B06A-E345B9342F1C}" type="presParOf" srcId="{53E76281-D451-4CC1-BA56-BBBC396B098C}" destId="{D0190AA5-2399-4513-9798-8302D6C79CFF}" srcOrd="2" destOrd="0" presId="urn:microsoft.com/office/officeart/2018/2/layout/IconLabelList"/>
    <dgm:cxn modelId="{C72E86A5-1A72-4F35-A575-85F53D819C15}" type="presParOf" srcId="{4CD3043C-A218-44A8-99AE-E080E6186EDA}" destId="{52F476FD-0D09-4174-AEB0-FEB92DEF3C42}" srcOrd="1" destOrd="0" presId="urn:microsoft.com/office/officeart/2018/2/layout/IconLabelList"/>
    <dgm:cxn modelId="{0DBE8E30-3F93-4918-9655-8880A75DAC8C}" type="presParOf" srcId="{4CD3043C-A218-44A8-99AE-E080E6186EDA}" destId="{535DCBE5-AE69-4532-B620-777FA5F36A35}" srcOrd="2" destOrd="0" presId="urn:microsoft.com/office/officeart/2018/2/layout/IconLabelList"/>
    <dgm:cxn modelId="{D66F054D-F879-4510-9A21-112032238952}" type="presParOf" srcId="{535DCBE5-AE69-4532-B620-777FA5F36A35}" destId="{18A4E511-0393-4516-9A58-345D01EB5E0C}" srcOrd="0" destOrd="0" presId="urn:microsoft.com/office/officeart/2018/2/layout/IconLabelList"/>
    <dgm:cxn modelId="{39E65059-39A2-480F-9317-052EE00A43AE}" type="presParOf" srcId="{535DCBE5-AE69-4532-B620-777FA5F36A35}" destId="{238BE949-265C-4605-8A35-0BE62D86B5E1}" srcOrd="1" destOrd="0" presId="urn:microsoft.com/office/officeart/2018/2/layout/IconLabelList"/>
    <dgm:cxn modelId="{F4A83071-B096-49EB-AA1D-C6C041F4DA40}" type="presParOf" srcId="{535DCBE5-AE69-4532-B620-777FA5F36A35}" destId="{FFCFE79E-1D30-4164-BD5B-872D6C8EEBA6}" srcOrd="2" destOrd="0" presId="urn:microsoft.com/office/officeart/2018/2/layout/IconLabelList"/>
    <dgm:cxn modelId="{4847E6DB-C502-41EB-A390-FE8660B3F889}" type="presParOf" srcId="{4CD3043C-A218-44A8-99AE-E080E6186EDA}" destId="{B13CD6AC-30CB-458A-B83B-84685B899E0C}" srcOrd="3" destOrd="0" presId="urn:microsoft.com/office/officeart/2018/2/layout/IconLabelList"/>
    <dgm:cxn modelId="{897AF0DF-1A48-4AD5-80F6-B5FA063EA30F}" type="presParOf" srcId="{4CD3043C-A218-44A8-99AE-E080E6186EDA}" destId="{EAA8FA55-2145-44AB-AD5A-68F3196E261B}" srcOrd="4" destOrd="0" presId="urn:microsoft.com/office/officeart/2018/2/layout/IconLabelList"/>
    <dgm:cxn modelId="{B9982099-940B-496D-8903-5895476168C7}" type="presParOf" srcId="{EAA8FA55-2145-44AB-AD5A-68F3196E261B}" destId="{65BFF118-06B9-4E29-B12D-BDBB60A87552}" srcOrd="0" destOrd="0" presId="urn:microsoft.com/office/officeart/2018/2/layout/IconLabelList"/>
    <dgm:cxn modelId="{B14EB992-ECB1-4568-95FE-D5444CF42D8D}" type="presParOf" srcId="{EAA8FA55-2145-44AB-AD5A-68F3196E261B}" destId="{6C77F5EF-57BC-4545-947B-7D230F98EE44}" srcOrd="1" destOrd="0" presId="urn:microsoft.com/office/officeart/2018/2/layout/IconLabelList"/>
    <dgm:cxn modelId="{2186FFAC-ADAD-424A-859B-ABEEB5C59B52}" type="presParOf" srcId="{EAA8FA55-2145-44AB-AD5A-68F3196E261B}" destId="{313CF31F-7D91-4BD4-B1D6-4CBB966E039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34C6C64-2EF8-46FA-A5AE-B57E836BC1C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B9E314F7-1729-4EED-B065-7E65A9F41A3A}">
      <dgm:prSet/>
      <dgm:spPr/>
      <dgm:t>
        <a:bodyPr/>
        <a:lstStyle/>
        <a:p>
          <a:r>
            <a:rPr lang="en-US"/>
            <a:t>• Prepares content for searches via voice assistants and images</a:t>
          </a:r>
        </a:p>
      </dgm:t>
    </dgm:pt>
    <dgm:pt modelId="{E86BE5E9-A7DA-4830-94C9-907269553E08}" type="parTrans" cxnId="{D715D687-36C8-44C4-A458-978ECEEE7073}">
      <dgm:prSet/>
      <dgm:spPr/>
      <dgm:t>
        <a:bodyPr/>
        <a:lstStyle/>
        <a:p>
          <a:endParaRPr lang="en-US"/>
        </a:p>
      </dgm:t>
    </dgm:pt>
    <dgm:pt modelId="{8EBEDE44-7848-4F74-98A4-632FE4532C45}" type="sibTrans" cxnId="{D715D687-36C8-44C4-A458-978ECEEE7073}">
      <dgm:prSet/>
      <dgm:spPr/>
      <dgm:t>
        <a:bodyPr/>
        <a:lstStyle/>
        <a:p>
          <a:endParaRPr lang="en-US"/>
        </a:p>
      </dgm:t>
    </dgm:pt>
    <dgm:pt modelId="{175217C4-AC14-4136-936F-0CC4DB38FBA2}">
      <dgm:prSet/>
      <dgm:spPr/>
      <dgm:t>
        <a:bodyPr/>
        <a:lstStyle/>
        <a:p>
          <a:r>
            <a:rPr lang="en-US"/>
            <a:t>• Tools: Google Lens, structured data tools</a:t>
          </a:r>
        </a:p>
      </dgm:t>
    </dgm:pt>
    <dgm:pt modelId="{535659BE-DE97-44E0-ABA8-9E03BAF67F6E}" type="parTrans" cxnId="{C37B6563-5564-401D-AB34-831ADDE297DB}">
      <dgm:prSet/>
      <dgm:spPr/>
      <dgm:t>
        <a:bodyPr/>
        <a:lstStyle/>
        <a:p>
          <a:endParaRPr lang="en-US"/>
        </a:p>
      </dgm:t>
    </dgm:pt>
    <dgm:pt modelId="{BD7ADA59-7BE2-4C5F-A8D7-7F82162CE4CE}" type="sibTrans" cxnId="{C37B6563-5564-401D-AB34-831ADDE297DB}">
      <dgm:prSet/>
      <dgm:spPr/>
      <dgm:t>
        <a:bodyPr/>
        <a:lstStyle/>
        <a:p>
          <a:endParaRPr lang="en-US"/>
        </a:p>
      </dgm:t>
    </dgm:pt>
    <dgm:pt modelId="{B4A7BBF3-22EE-4812-BA45-6E22420C868D}">
      <dgm:prSet/>
      <dgm:spPr/>
      <dgm:t>
        <a:bodyPr/>
        <a:lstStyle/>
        <a:p>
          <a:r>
            <a:rPr lang="en-US"/>
            <a:t>• Essential for mobile-first industries (retail, food, travel)</a:t>
          </a:r>
        </a:p>
      </dgm:t>
    </dgm:pt>
    <dgm:pt modelId="{804C124E-51C6-4828-8B54-CB8D993E8CAA}" type="parTrans" cxnId="{2493DA74-BC20-41DE-AB55-F78696952E46}">
      <dgm:prSet/>
      <dgm:spPr/>
      <dgm:t>
        <a:bodyPr/>
        <a:lstStyle/>
        <a:p>
          <a:endParaRPr lang="en-US"/>
        </a:p>
      </dgm:t>
    </dgm:pt>
    <dgm:pt modelId="{1BF11600-9626-4577-B928-928000E8F1F4}" type="sibTrans" cxnId="{2493DA74-BC20-41DE-AB55-F78696952E46}">
      <dgm:prSet/>
      <dgm:spPr/>
      <dgm:t>
        <a:bodyPr/>
        <a:lstStyle/>
        <a:p>
          <a:endParaRPr lang="en-US"/>
        </a:p>
      </dgm:t>
    </dgm:pt>
    <dgm:pt modelId="{8984428A-630F-4A74-906E-97E54E8B2B35}" type="pres">
      <dgm:prSet presAssocID="{234C6C64-2EF8-46FA-A5AE-B57E836BC1C6}" presName="root" presStyleCnt="0">
        <dgm:presLayoutVars>
          <dgm:dir/>
          <dgm:resizeHandles val="exact"/>
        </dgm:presLayoutVars>
      </dgm:prSet>
      <dgm:spPr/>
    </dgm:pt>
    <dgm:pt modelId="{AD507952-8C8B-40DB-8C61-36184A541671}" type="pres">
      <dgm:prSet presAssocID="{B9E314F7-1729-4EED-B065-7E65A9F41A3A}" presName="compNode" presStyleCnt="0"/>
      <dgm:spPr/>
    </dgm:pt>
    <dgm:pt modelId="{CF92A714-ACB5-449A-B176-AAFDC1FB0B40}" type="pres">
      <dgm:prSet presAssocID="{B9E314F7-1729-4EED-B065-7E65A9F41A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9B5CB70B-E738-40E5-ADA0-DFA1ABFD3C24}" type="pres">
      <dgm:prSet presAssocID="{B9E314F7-1729-4EED-B065-7E65A9F41A3A}" presName="spaceRect" presStyleCnt="0"/>
      <dgm:spPr/>
    </dgm:pt>
    <dgm:pt modelId="{AD036C4A-0176-49C4-B11A-37A39D38726C}" type="pres">
      <dgm:prSet presAssocID="{B9E314F7-1729-4EED-B065-7E65A9F41A3A}" presName="textRect" presStyleLbl="revTx" presStyleIdx="0" presStyleCnt="3">
        <dgm:presLayoutVars>
          <dgm:chMax val="1"/>
          <dgm:chPref val="1"/>
        </dgm:presLayoutVars>
      </dgm:prSet>
      <dgm:spPr/>
    </dgm:pt>
    <dgm:pt modelId="{DBBCD0B7-9BAC-4D1B-9C82-6C380AA65471}" type="pres">
      <dgm:prSet presAssocID="{8EBEDE44-7848-4F74-98A4-632FE4532C45}" presName="sibTrans" presStyleCnt="0"/>
      <dgm:spPr/>
    </dgm:pt>
    <dgm:pt modelId="{83E1F523-82AE-49B1-8EDD-A23F2A2BE299}" type="pres">
      <dgm:prSet presAssocID="{175217C4-AC14-4136-936F-0CC4DB38FBA2}" presName="compNode" presStyleCnt="0"/>
      <dgm:spPr/>
    </dgm:pt>
    <dgm:pt modelId="{1B4ACA7B-4FD6-4FB0-9E43-AB0FC416349D}" type="pres">
      <dgm:prSet presAssocID="{175217C4-AC14-4136-936F-0CC4DB38FB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870B7E4-3E82-4121-9FBC-52F3F441C625}" type="pres">
      <dgm:prSet presAssocID="{175217C4-AC14-4136-936F-0CC4DB38FBA2}" presName="spaceRect" presStyleCnt="0"/>
      <dgm:spPr/>
    </dgm:pt>
    <dgm:pt modelId="{47B5A7D6-98E6-4D70-B8BC-B4401308FB0E}" type="pres">
      <dgm:prSet presAssocID="{175217C4-AC14-4136-936F-0CC4DB38FBA2}" presName="textRect" presStyleLbl="revTx" presStyleIdx="1" presStyleCnt="3">
        <dgm:presLayoutVars>
          <dgm:chMax val="1"/>
          <dgm:chPref val="1"/>
        </dgm:presLayoutVars>
      </dgm:prSet>
      <dgm:spPr/>
    </dgm:pt>
    <dgm:pt modelId="{8D62BF34-6C27-4662-B68E-7330329FE017}" type="pres">
      <dgm:prSet presAssocID="{BD7ADA59-7BE2-4C5F-A8D7-7F82162CE4CE}" presName="sibTrans" presStyleCnt="0"/>
      <dgm:spPr/>
    </dgm:pt>
    <dgm:pt modelId="{277385C2-BCC9-49DA-AB72-DB4834BAC602}" type="pres">
      <dgm:prSet presAssocID="{B4A7BBF3-22EE-4812-BA45-6E22420C868D}" presName="compNode" presStyleCnt="0"/>
      <dgm:spPr/>
    </dgm:pt>
    <dgm:pt modelId="{389446BF-619F-4486-9FF2-79036E50BBB4}" type="pres">
      <dgm:prSet presAssocID="{B4A7BBF3-22EE-4812-BA45-6E22420C868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346A0CEB-2A43-44A8-85FC-6069B4BBC4BB}" type="pres">
      <dgm:prSet presAssocID="{B4A7BBF3-22EE-4812-BA45-6E22420C868D}" presName="spaceRect" presStyleCnt="0"/>
      <dgm:spPr/>
    </dgm:pt>
    <dgm:pt modelId="{6D44853E-65B0-492B-8EF8-38751BC409F6}" type="pres">
      <dgm:prSet presAssocID="{B4A7BBF3-22EE-4812-BA45-6E22420C868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75AA000-F59F-4CE9-90A9-EDFD7978916D}" type="presOf" srcId="{234C6C64-2EF8-46FA-A5AE-B57E836BC1C6}" destId="{8984428A-630F-4A74-906E-97E54E8B2B35}" srcOrd="0" destOrd="0" presId="urn:microsoft.com/office/officeart/2018/2/layout/IconLabelList"/>
    <dgm:cxn modelId="{C37B6563-5564-401D-AB34-831ADDE297DB}" srcId="{234C6C64-2EF8-46FA-A5AE-B57E836BC1C6}" destId="{175217C4-AC14-4136-936F-0CC4DB38FBA2}" srcOrd="1" destOrd="0" parTransId="{535659BE-DE97-44E0-ABA8-9E03BAF67F6E}" sibTransId="{BD7ADA59-7BE2-4C5F-A8D7-7F82162CE4CE}"/>
    <dgm:cxn modelId="{60932F46-819E-4A4E-AE88-C76BD3A4A362}" type="presOf" srcId="{175217C4-AC14-4136-936F-0CC4DB38FBA2}" destId="{47B5A7D6-98E6-4D70-B8BC-B4401308FB0E}" srcOrd="0" destOrd="0" presId="urn:microsoft.com/office/officeart/2018/2/layout/IconLabelList"/>
    <dgm:cxn modelId="{2493DA74-BC20-41DE-AB55-F78696952E46}" srcId="{234C6C64-2EF8-46FA-A5AE-B57E836BC1C6}" destId="{B4A7BBF3-22EE-4812-BA45-6E22420C868D}" srcOrd="2" destOrd="0" parTransId="{804C124E-51C6-4828-8B54-CB8D993E8CAA}" sibTransId="{1BF11600-9626-4577-B928-928000E8F1F4}"/>
    <dgm:cxn modelId="{08ADC282-94B2-492F-8BCA-AEB56D6D5F5C}" type="presOf" srcId="{B9E314F7-1729-4EED-B065-7E65A9F41A3A}" destId="{AD036C4A-0176-49C4-B11A-37A39D38726C}" srcOrd="0" destOrd="0" presId="urn:microsoft.com/office/officeart/2018/2/layout/IconLabelList"/>
    <dgm:cxn modelId="{D715D687-36C8-44C4-A458-978ECEEE7073}" srcId="{234C6C64-2EF8-46FA-A5AE-B57E836BC1C6}" destId="{B9E314F7-1729-4EED-B065-7E65A9F41A3A}" srcOrd="0" destOrd="0" parTransId="{E86BE5E9-A7DA-4830-94C9-907269553E08}" sibTransId="{8EBEDE44-7848-4F74-98A4-632FE4532C45}"/>
    <dgm:cxn modelId="{214303A8-1DE2-43E8-9996-056A3FED2B0F}" type="presOf" srcId="{B4A7BBF3-22EE-4812-BA45-6E22420C868D}" destId="{6D44853E-65B0-492B-8EF8-38751BC409F6}" srcOrd="0" destOrd="0" presId="urn:microsoft.com/office/officeart/2018/2/layout/IconLabelList"/>
    <dgm:cxn modelId="{DC52D537-0E32-4EC2-BFB1-410026BE237E}" type="presParOf" srcId="{8984428A-630F-4A74-906E-97E54E8B2B35}" destId="{AD507952-8C8B-40DB-8C61-36184A541671}" srcOrd="0" destOrd="0" presId="urn:microsoft.com/office/officeart/2018/2/layout/IconLabelList"/>
    <dgm:cxn modelId="{32B1199D-30E0-490A-A615-6A8A85FC06B6}" type="presParOf" srcId="{AD507952-8C8B-40DB-8C61-36184A541671}" destId="{CF92A714-ACB5-449A-B176-AAFDC1FB0B40}" srcOrd="0" destOrd="0" presId="urn:microsoft.com/office/officeart/2018/2/layout/IconLabelList"/>
    <dgm:cxn modelId="{459DC127-3679-46E7-BA4A-EADA2E6DA810}" type="presParOf" srcId="{AD507952-8C8B-40DB-8C61-36184A541671}" destId="{9B5CB70B-E738-40E5-ADA0-DFA1ABFD3C24}" srcOrd="1" destOrd="0" presId="urn:microsoft.com/office/officeart/2018/2/layout/IconLabelList"/>
    <dgm:cxn modelId="{F2EAEF5D-78EF-428C-9063-C3EB5F7AC16D}" type="presParOf" srcId="{AD507952-8C8B-40DB-8C61-36184A541671}" destId="{AD036C4A-0176-49C4-B11A-37A39D38726C}" srcOrd="2" destOrd="0" presId="urn:microsoft.com/office/officeart/2018/2/layout/IconLabelList"/>
    <dgm:cxn modelId="{179C7767-A77A-42C3-B03D-A7F55A0305A0}" type="presParOf" srcId="{8984428A-630F-4A74-906E-97E54E8B2B35}" destId="{DBBCD0B7-9BAC-4D1B-9C82-6C380AA65471}" srcOrd="1" destOrd="0" presId="urn:microsoft.com/office/officeart/2018/2/layout/IconLabelList"/>
    <dgm:cxn modelId="{F0A7E927-4501-4E6E-903B-EF764FD3BC0C}" type="presParOf" srcId="{8984428A-630F-4A74-906E-97E54E8B2B35}" destId="{83E1F523-82AE-49B1-8EDD-A23F2A2BE299}" srcOrd="2" destOrd="0" presId="urn:microsoft.com/office/officeart/2018/2/layout/IconLabelList"/>
    <dgm:cxn modelId="{C17738CC-2B6E-42E8-B656-0C0CA7E17897}" type="presParOf" srcId="{83E1F523-82AE-49B1-8EDD-A23F2A2BE299}" destId="{1B4ACA7B-4FD6-4FB0-9E43-AB0FC416349D}" srcOrd="0" destOrd="0" presId="urn:microsoft.com/office/officeart/2018/2/layout/IconLabelList"/>
    <dgm:cxn modelId="{4D6F4475-445E-4110-9C8D-D3C07FD59970}" type="presParOf" srcId="{83E1F523-82AE-49B1-8EDD-A23F2A2BE299}" destId="{9870B7E4-3E82-4121-9FBC-52F3F441C625}" srcOrd="1" destOrd="0" presId="urn:microsoft.com/office/officeart/2018/2/layout/IconLabelList"/>
    <dgm:cxn modelId="{BC061518-B343-4AB7-9935-1C2A1678F733}" type="presParOf" srcId="{83E1F523-82AE-49B1-8EDD-A23F2A2BE299}" destId="{47B5A7D6-98E6-4D70-B8BC-B4401308FB0E}" srcOrd="2" destOrd="0" presId="urn:microsoft.com/office/officeart/2018/2/layout/IconLabelList"/>
    <dgm:cxn modelId="{9C739D57-264B-4E5D-8311-B3280104AC85}" type="presParOf" srcId="{8984428A-630F-4A74-906E-97E54E8B2B35}" destId="{8D62BF34-6C27-4662-B68E-7330329FE017}" srcOrd="3" destOrd="0" presId="urn:microsoft.com/office/officeart/2018/2/layout/IconLabelList"/>
    <dgm:cxn modelId="{8562761F-2D0D-41FF-95D6-AC6396B111DD}" type="presParOf" srcId="{8984428A-630F-4A74-906E-97E54E8B2B35}" destId="{277385C2-BCC9-49DA-AB72-DB4834BAC602}" srcOrd="4" destOrd="0" presId="urn:microsoft.com/office/officeart/2018/2/layout/IconLabelList"/>
    <dgm:cxn modelId="{134304E1-9246-4241-BA7F-3114FFDD2D28}" type="presParOf" srcId="{277385C2-BCC9-49DA-AB72-DB4834BAC602}" destId="{389446BF-619F-4486-9FF2-79036E50BBB4}" srcOrd="0" destOrd="0" presId="urn:microsoft.com/office/officeart/2018/2/layout/IconLabelList"/>
    <dgm:cxn modelId="{95F3A3A9-95E0-40DF-887C-A73EC9D5698F}" type="presParOf" srcId="{277385C2-BCC9-49DA-AB72-DB4834BAC602}" destId="{346A0CEB-2A43-44A8-85FC-6069B4BBC4BB}" srcOrd="1" destOrd="0" presId="urn:microsoft.com/office/officeart/2018/2/layout/IconLabelList"/>
    <dgm:cxn modelId="{21BECD82-2DE3-4B9D-BE67-64B3783CD5AB}" type="presParOf" srcId="{277385C2-BCC9-49DA-AB72-DB4834BAC602}" destId="{6D44853E-65B0-492B-8EF8-38751BC409F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AE13603-EA91-4292-9EE8-CF506090182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677874E-2464-46B6-86A2-F3BC264B7935}">
      <dgm:prSet/>
      <dgm:spPr/>
      <dgm:t>
        <a:bodyPr/>
        <a:lstStyle/>
        <a:p>
          <a:r>
            <a:rPr lang="en-US"/>
            <a:t>• AR/VR, 360° video, gamification</a:t>
          </a:r>
        </a:p>
      </dgm:t>
    </dgm:pt>
    <dgm:pt modelId="{8B8447E2-6650-45F4-9995-865D52321719}" type="parTrans" cxnId="{AEE6F176-AD2D-4727-A9B0-87630DC46B6D}">
      <dgm:prSet/>
      <dgm:spPr/>
      <dgm:t>
        <a:bodyPr/>
        <a:lstStyle/>
        <a:p>
          <a:endParaRPr lang="en-US"/>
        </a:p>
      </dgm:t>
    </dgm:pt>
    <dgm:pt modelId="{5C7A6BEC-7C4F-4451-AFC9-57E13F969368}" type="sibTrans" cxnId="{AEE6F176-AD2D-4727-A9B0-87630DC46B6D}">
      <dgm:prSet/>
      <dgm:spPr/>
      <dgm:t>
        <a:bodyPr/>
        <a:lstStyle/>
        <a:p>
          <a:endParaRPr lang="en-US"/>
        </a:p>
      </dgm:t>
    </dgm:pt>
    <dgm:pt modelId="{FAF1B9FE-91DE-488B-BAE3-18CB4652D5D5}">
      <dgm:prSet/>
      <dgm:spPr/>
      <dgm:t>
        <a:bodyPr/>
        <a:lstStyle/>
        <a:p>
          <a:r>
            <a:rPr lang="en-US"/>
            <a:t>• Tools: Spark AR, Unity</a:t>
          </a:r>
        </a:p>
      </dgm:t>
    </dgm:pt>
    <dgm:pt modelId="{8541A4E0-5E55-47B7-A6E3-60F922FDE4FA}" type="parTrans" cxnId="{0174DFA4-F928-45B4-A933-9E35EE353A69}">
      <dgm:prSet/>
      <dgm:spPr/>
      <dgm:t>
        <a:bodyPr/>
        <a:lstStyle/>
        <a:p>
          <a:endParaRPr lang="en-US"/>
        </a:p>
      </dgm:t>
    </dgm:pt>
    <dgm:pt modelId="{25FA7897-059C-45D3-84D4-644CD404BFAB}" type="sibTrans" cxnId="{0174DFA4-F928-45B4-A933-9E35EE353A69}">
      <dgm:prSet/>
      <dgm:spPr/>
      <dgm:t>
        <a:bodyPr/>
        <a:lstStyle/>
        <a:p>
          <a:endParaRPr lang="en-US"/>
        </a:p>
      </dgm:t>
    </dgm:pt>
    <dgm:pt modelId="{F3969E6D-DA89-4E44-955F-264AFBD67FF7}">
      <dgm:prSet/>
      <dgm:spPr/>
      <dgm:t>
        <a:bodyPr/>
        <a:lstStyle/>
        <a:p>
          <a:r>
            <a:rPr lang="en-US"/>
            <a:t>• Drives deeper engagement and recall</a:t>
          </a:r>
        </a:p>
      </dgm:t>
    </dgm:pt>
    <dgm:pt modelId="{1A2C43FD-06BC-494C-9084-F25EEAE5C5FA}" type="parTrans" cxnId="{AAF2E6F5-2809-4FDE-A7FE-16A3BF005C5E}">
      <dgm:prSet/>
      <dgm:spPr/>
      <dgm:t>
        <a:bodyPr/>
        <a:lstStyle/>
        <a:p>
          <a:endParaRPr lang="en-US"/>
        </a:p>
      </dgm:t>
    </dgm:pt>
    <dgm:pt modelId="{A83139C6-221E-4CE1-9E44-BAFF45E90BDA}" type="sibTrans" cxnId="{AAF2E6F5-2809-4FDE-A7FE-16A3BF005C5E}">
      <dgm:prSet/>
      <dgm:spPr/>
      <dgm:t>
        <a:bodyPr/>
        <a:lstStyle/>
        <a:p>
          <a:endParaRPr lang="en-US"/>
        </a:p>
      </dgm:t>
    </dgm:pt>
    <dgm:pt modelId="{0BFC809A-1398-40FC-90B2-168A6BF41965}" type="pres">
      <dgm:prSet presAssocID="{1AE13603-EA91-4292-9EE8-CF506090182E}" presName="root" presStyleCnt="0">
        <dgm:presLayoutVars>
          <dgm:dir/>
          <dgm:resizeHandles val="exact"/>
        </dgm:presLayoutVars>
      </dgm:prSet>
      <dgm:spPr/>
    </dgm:pt>
    <dgm:pt modelId="{6750AA66-E30D-42DD-9B29-DBF773E003A2}" type="pres">
      <dgm:prSet presAssocID="{B677874E-2464-46B6-86A2-F3BC264B7935}" presName="compNode" presStyleCnt="0"/>
      <dgm:spPr/>
    </dgm:pt>
    <dgm:pt modelId="{01E9FF2E-5315-41EF-8D94-0E49D47B63DF}" type="pres">
      <dgm:prSet presAssocID="{B677874E-2464-46B6-86A2-F3BC264B79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rtual RealityHeadset"/>
        </a:ext>
      </dgm:extLst>
    </dgm:pt>
    <dgm:pt modelId="{EB40561A-1E49-4784-9DF2-E0E1EAC13171}" type="pres">
      <dgm:prSet presAssocID="{B677874E-2464-46B6-86A2-F3BC264B7935}" presName="spaceRect" presStyleCnt="0"/>
      <dgm:spPr/>
    </dgm:pt>
    <dgm:pt modelId="{51FCBB8A-1F17-4002-9F48-F76B1502FFB0}" type="pres">
      <dgm:prSet presAssocID="{B677874E-2464-46B6-86A2-F3BC264B7935}" presName="textRect" presStyleLbl="revTx" presStyleIdx="0" presStyleCnt="3">
        <dgm:presLayoutVars>
          <dgm:chMax val="1"/>
          <dgm:chPref val="1"/>
        </dgm:presLayoutVars>
      </dgm:prSet>
      <dgm:spPr/>
    </dgm:pt>
    <dgm:pt modelId="{6285F918-62BA-4795-A7B0-22853601837A}" type="pres">
      <dgm:prSet presAssocID="{5C7A6BEC-7C4F-4451-AFC9-57E13F969368}" presName="sibTrans" presStyleCnt="0"/>
      <dgm:spPr/>
    </dgm:pt>
    <dgm:pt modelId="{1AFF24D2-7492-485B-AC8C-DF00236FA2F5}" type="pres">
      <dgm:prSet presAssocID="{FAF1B9FE-91DE-488B-BAE3-18CB4652D5D5}" presName="compNode" presStyleCnt="0"/>
      <dgm:spPr/>
    </dgm:pt>
    <dgm:pt modelId="{0D914F71-76A3-40F4-A51D-1EF0A82EC8C1}" type="pres">
      <dgm:prSet presAssocID="{FAF1B9FE-91DE-488B-BAE3-18CB4652D5D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arkler"/>
        </a:ext>
      </dgm:extLst>
    </dgm:pt>
    <dgm:pt modelId="{4E0529EF-CE08-4264-A704-4A0C2B3FB645}" type="pres">
      <dgm:prSet presAssocID="{FAF1B9FE-91DE-488B-BAE3-18CB4652D5D5}" presName="spaceRect" presStyleCnt="0"/>
      <dgm:spPr/>
    </dgm:pt>
    <dgm:pt modelId="{E952D404-DA82-40BE-86E5-04F8C765ED95}" type="pres">
      <dgm:prSet presAssocID="{FAF1B9FE-91DE-488B-BAE3-18CB4652D5D5}" presName="textRect" presStyleLbl="revTx" presStyleIdx="1" presStyleCnt="3">
        <dgm:presLayoutVars>
          <dgm:chMax val="1"/>
          <dgm:chPref val="1"/>
        </dgm:presLayoutVars>
      </dgm:prSet>
      <dgm:spPr/>
    </dgm:pt>
    <dgm:pt modelId="{BDF5C227-4C70-4AB6-BAE9-1B30D91BB0D0}" type="pres">
      <dgm:prSet presAssocID="{25FA7897-059C-45D3-84D4-644CD404BFAB}" presName="sibTrans" presStyleCnt="0"/>
      <dgm:spPr/>
    </dgm:pt>
    <dgm:pt modelId="{900B43F3-4A66-43E6-A677-8C7416E918FB}" type="pres">
      <dgm:prSet presAssocID="{F3969E6D-DA89-4E44-955F-264AFBD67FF7}" presName="compNode" presStyleCnt="0"/>
      <dgm:spPr/>
    </dgm:pt>
    <dgm:pt modelId="{E34698C6-D294-4821-9F34-2A5FF6FB8D8A}" type="pres">
      <dgm:prSet presAssocID="{F3969E6D-DA89-4E44-955F-264AFBD67F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4EA5144-873F-4F5A-9A54-59DFE14D94AA}" type="pres">
      <dgm:prSet presAssocID="{F3969E6D-DA89-4E44-955F-264AFBD67FF7}" presName="spaceRect" presStyleCnt="0"/>
      <dgm:spPr/>
    </dgm:pt>
    <dgm:pt modelId="{B96E2B2F-C8D3-4750-AAFD-2F170D047103}" type="pres">
      <dgm:prSet presAssocID="{F3969E6D-DA89-4E44-955F-264AFBD67FF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A9DA808-3106-4C89-9F35-1238425134F2}" type="presOf" srcId="{F3969E6D-DA89-4E44-955F-264AFBD67FF7}" destId="{B96E2B2F-C8D3-4750-AAFD-2F170D047103}" srcOrd="0" destOrd="0" presId="urn:microsoft.com/office/officeart/2018/2/layout/IconLabelList"/>
    <dgm:cxn modelId="{B176A267-26EB-4212-8A05-2FBEE2D0313D}" type="presOf" srcId="{FAF1B9FE-91DE-488B-BAE3-18CB4652D5D5}" destId="{E952D404-DA82-40BE-86E5-04F8C765ED95}" srcOrd="0" destOrd="0" presId="urn:microsoft.com/office/officeart/2018/2/layout/IconLabelList"/>
    <dgm:cxn modelId="{AEE6F176-AD2D-4727-A9B0-87630DC46B6D}" srcId="{1AE13603-EA91-4292-9EE8-CF506090182E}" destId="{B677874E-2464-46B6-86A2-F3BC264B7935}" srcOrd="0" destOrd="0" parTransId="{8B8447E2-6650-45F4-9995-865D52321719}" sibTransId="{5C7A6BEC-7C4F-4451-AFC9-57E13F969368}"/>
    <dgm:cxn modelId="{0174DFA4-F928-45B4-A933-9E35EE353A69}" srcId="{1AE13603-EA91-4292-9EE8-CF506090182E}" destId="{FAF1B9FE-91DE-488B-BAE3-18CB4652D5D5}" srcOrd="1" destOrd="0" parTransId="{8541A4E0-5E55-47B7-A6E3-60F922FDE4FA}" sibTransId="{25FA7897-059C-45D3-84D4-644CD404BFAB}"/>
    <dgm:cxn modelId="{96C952B1-7643-4068-8E4D-84F05A8FFD06}" type="presOf" srcId="{B677874E-2464-46B6-86A2-F3BC264B7935}" destId="{51FCBB8A-1F17-4002-9F48-F76B1502FFB0}" srcOrd="0" destOrd="0" presId="urn:microsoft.com/office/officeart/2018/2/layout/IconLabelList"/>
    <dgm:cxn modelId="{285A81CD-6420-4ADA-A4E5-0E29D7CA16F3}" type="presOf" srcId="{1AE13603-EA91-4292-9EE8-CF506090182E}" destId="{0BFC809A-1398-40FC-90B2-168A6BF41965}" srcOrd="0" destOrd="0" presId="urn:microsoft.com/office/officeart/2018/2/layout/IconLabelList"/>
    <dgm:cxn modelId="{AAF2E6F5-2809-4FDE-A7FE-16A3BF005C5E}" srcId="{1AE13603-EA91-4292-9EE8-CF506090182E}" destId="{F3969E6D-DA89-4E44-955F-264AFBD67FF7}" srcOrd="2" destOrd="0" parTransId="{1A2C43FD-06BC-494C-9084-F25EEAE5C5FA}" sibTransId="{A83139C6-221E-4CE1-9E44-BAFF45E90BDA}"/>
    <dgm:cxn modelId="{5C747516-ABD6-46DF-8E50-CCC35DD3F181}" type="presParOf" srcId="{0BFC809A-1398-40FC-90B2-168A6BF41965}" destId="{6750AA66-E30D-42DD-9B29-DBF773E003A2}" srcOrd="0" destOrd="0" presId="urn:microsoft.com/office/officeart/2018/2/layout/IconLabelList"/>
    <dgm:cxn modelId="{69BCB2B8-11E2-43C5-9D88-B6B7E6571F29}" type="presParOf" srcId="{6750AA66-E30D-42DD-9B29-DBF773E003A2}" destId="{01E9FF2E-5315-41EF-8D94-0E49D47B63DF}" srcOrd="0" destOrd="0" presId="urn:microsoft.com/office/officeart/2018/2/layout/IconLabelList"/>
    <dgm:cxn modelId="{9E77E362-40B6-4131-8390-0DB537E1F7FE}" type="presParOf" srcId="{6750AA66-E30D-42DD-9B29-DBF773E003A2}" destId="{EB40561A-1E49-4784-9DF2-E0E1EAC13171}" srcOrd="1" destOrd="0" presId="urn:microsoft.com/office/officeart/2018/2/layout/IconLabelList"/>
    <dgm:cxn modelId="{F06EA906-4A19-4F1E-A4DB-02B2727017D3}" type="presParOf" srcId="{6750AA66-E30D-42DD-9B29-DBF773E003A2}" destId="{51FCBB8A-1F17-4002-9F48-F76B1502FFB0}" srcOrd="2" destOrd="0" presId="urn:microsoft.com/office/officeart/2018/2/layout/IconLabelList"/>
    <dgm:cxn modelId="{17708E85-458F-4565-97E3-3AB3B7C97C4C}" type="presParOf" srcId="{0BFC809A-1398-40FC-90B2-168A6BF41965}" destId="{6285F918-62BA-4795-A7B0-22853601837A}" srcOrd="1" destOrd="0" presId="urn:microsoft.com/office/officeart/2018/2/layout/IconLabelList"/>
    <dgm:cxn modelId="{9421E4FE-F9AA-4F8D-B09F-7992A3C1F456}" type="presParOf" srcId="{0BFC809A-1398-40FC-90B2-168A6BF41965}" destId="{1AFF24D2-7492-485B-AC8C-DF00236FA2F5}" srcOrd="2" destOrd="0" presId="urn:microsoft.com/office/officeart/2018/2/layout/IconLabelList"/>
    <dgm:cxn modelId="{CB607238-62A6-40D8-B773-78B0F3E3AD20}" type="presParOf" srcId="{1AFF24D2-7492-485B-AC8C-DF00236FA2F5}" destId="{0D914F71-76A3-40F4-A51D-1EF0A82EC8C1}" srcOrd="0" destOrd="0" presId="urn:microsoft.com/office/officeart/2018/2/layout/IconLabelList"/>
    <dgm:cxn modelId="{E6FEEF29-0C37-4143-8EE4-2C7378786F03}" type="presParOf" srcId="{1AFF24D2-7492-485B-AC8C-DF00236FA2F5}" destId="{4E0529EF-CE08-4264-A704-4A0C2B3FB645}" srcOrd="1" destOrd="0" presId="urn:microsoft.com/office/officeart/2018/2/layout/IconLabelList"/>
    <dgm:cxn modelId="{0ED118DD-DAC3-4C94-BA33-E964C9F4D1A7}" type="presParOf" srcId="{1AFF24D2-7492-485B-AC8C-DF00236FA2F5}" destId="{E952D404-DA82-40BE-86E5-04F8C765ED95}" srcOrd="2" destOrd="0" presId="urn:microsoft.com/office/officeart/2018/2/layout/IconLabelList"/>
    <dgm:cxn modelId="{189823F1-A258-4D95-A0F5-7DD0B74F163B}" type="presParOf" srcId="{0BFC809A-1398-40FC-90B2-168A6BF41965}" destId="{BDF5C227-4C70-4AB6-BAE9-1B30D91BB0D0}" srcOrd="3" destOrd="0" presId="urn:microsoft.com/office/officeart/2018/2/layout/IconLabelList"/>
    <dgm:cxn modelId="{19CB1CF3-7286-4589-BD5C-D074BAE65070}" type="presParOf" srcId="{0BFC809A-1398-40FC-90B2-168A6BF41965}" destId="{900B43F3-4A66-43E6-A677-8C7416E918FB}" srcOrd="4" destOrd="0" presId="urn:microsoft.com/office/officeart/2018/2/layout/IconLabelList"/>
    <dgm:cxn modelId="{3615917A-43CF-42F1-B796-9BEE37B44E2B}" type="presParOf" srcId="{900B43F3-4A66-43E6-A677-8C7416E918FB}" destId="{E34698C6-D294-4821-9F34-2A5FF6FB8D8A}" srcOrd="0" destOrd="0" presId="urn:microsoft.com/office/officeart/2018/2/layout/IconLabelList"/>
    <dgm:cxn modelId="{B7A4C1E8-F89D-48D1-9332-CCBF500601DC}" type="presParOf" srcId="{900B43F3-4A66-43E6-A677-8C7416E918FB}" destId="{D4EA5144-873F-4F5A-9A54-59DFE14D94AA}" srcOrd="1" destOrd="0" presId="urn:microsoft.com/office/officeart/2018/2/layout/IconLabelList"/>
    <dgm:cxn modelId="{618C7321-CC65-4489-8F78-DD9C73FF494D}" type="presParOf" srcId="{900B43F3-4A66-43E6-A677-8C7416E918FB}" destId="{B96E2B2F-C8D3-4750-AAFD-2F170D04710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DE08B3-75E4-4D97-B8F9-0E932D79D92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15E6EE4A-6E70-4B6A-9D24-723EC09C0495}">
      <dgm:prSet/>
      <dgm:spPr/>
      <dgm:t>
        <a:bodyPr/>
        <a:lstStyle/>
        <a:p>
          <a:r>
            <a:rPr lang="en-US"/>
            <a:t>• Align tech with user needs and behavior insights</a:t>
          </a:r>
        </a:p>
      </dgm:t>
    </dgm:pt>
    <dgm:pt modelId="{3F13AF60-753A-4E0B-B5A9-FD5AEE2034A1}" type="parTrans" cxnId="{F760BEED-5F58-4FD7-AF18-7DC92FD48EBE}">
      <dgm:prSet/>
      <dgm:spPr/>
      <dgm:t>
        <a:bodyPr/>
        <a:lstStyle/>
        <a:p>
          <a:endParaRPr lang="en-US"/>
        </a:p>
      </dgm:t>
    </dgm:pt>
    <dgm:pt modelId="{9271D031-C6DD-49AE-9FBD-00C7D5E9A677}" type="sibTrans" cxnId="{F760BEED-5F58-4FD7-AF18-7DC92FD48EBE}">
      <dgm:prSet/>
      <dgm:spPr/>
      <dgm:t>
        <a:bodyPr/>
        <a:lstStyle/>
        <a:p>
          <a:endParaRPr lang="en-US"/>
        </a:p>
      </dgm:t>
    </dgm:pt>
    <dgm:pt modelId="{8FE373BA-4FBA-4DD1-A469-AFECF066147A}">
      <dgm:prSet/>
      <dgm:spPr/>
      <dgm:t>
        <a:bodyPr/>
        <a:lstStyle/>
        <a:p>
          <a:r>
            <a:rPr lang="en-US"/>
            <a:t>• Ensure compliance with data protection laws</a:t>
          </a:r>
        </a:p>
      </dgm:t>
    </dgm:pt>
    <dgm:pt modelId="{5CF4790E-7CDE-49F5-AF29-E8E01FFA1F5C}" type="parTrans" cxnId="{EE4593BA-856F-4B91-AAE0-05AA36BFA780}">
      <dgm:prSet/>
      <dgm:spPr/>
      <dgm:t>
        <a:bodyPr/>
        <a:lstStyle/>
        <a:p>
          <a:endParaRPr lang="en-US"/>
        </a:p>
      </dgm:t>
    </dgm:pt>
    <dgm:pt modelId="{DFD6D74A-2F68-409F-A99E-CAC10E5EBA12}" type="sibTrans" cxnId="{EE4593BA-856F-4B91-AAE0-05AA36BFA780}">
      <dgm:prSet/>
      <dgm:spPr/>
      <dgm:t>
        <a:bodyPr/>
        <a:lstStyle/>
        <a:p>
          <a:endParaRPr lang="en-US"/>
        </a:p>
      </dgm:t>
    </dgm:pt>
    <dgm:pt modelId="{F9C85602-FB19-40E3-9FFC-3D1885B6A313}">
      <dgm:prSet/>
      <dgm:spPr/>
      <dgm:t>
        <a:bodyPr/>
        <a:lstStyle/>
        <a:p>
          <a:r>
            <a:rPr lang="en-US" dirty="0"/>
            <a:t>• Train teams, A/B test, iterate continuously</a:t>
          </a:r>
        </a:p>
      </dgm:t>
    </dgm:pt>
    <dgm:pt modelId="{F1E67C48-01CA-43DC-B51A-BEEC89F328A5}" type="parTrans" cxnId="{00A1E833-B9A5-489E-B2BD-FF626DB59740}">
      <dgm:prSet/>
      <dgm:spPr/>
      <dgm:t>
        <a:bodyPr/>
        <a:lstStyle/>
        <a:p>
          <a:endParaRPr lang="en-US"/>
        </a:p>
      </dgm:t>
    </dgm:pt>
    <dgm:pt modelId="{AA961554-C9A9-4016-86BD-7C3D5F7C3AD5}" type="sibTrans" cxnId="{00A1E833-B9A5-489E-B2BD-FF626DB59740}">
      <dgm:prSet/>
      <dgm:spPr/>
      <dgm:t>
        <a:bodyPr/>
        <a:lstStyle/>
        <a:p>
          <a:endParaRPr lang="en-US"/>
        </a:p>
      </dgm:t>
    </dgm:pt>
    <dgm:pt modelId="{C134D432-6E1F-4954-B767-1441C5FE6388}" type="pres">
      <dgm:prSet presAssocID="{96DE08B3-75E4-4D97-B8F9-0E932D79D927}" presName="root" presStyleCnt="0">
        <dgm:presLayoutVars>
          <dgm:dir/>
          <dgm:resizeHandles val="exact"/>
        </dgm:presLayoutVars>
      </dgm:prSet>
      <dgm:spPr/>
    </dgm:pt>
    <dgm:pt modelId="{2D3BA200-A869-4774-A79D-ED807675435B}" type="pres">
      <dgm:prSet presAssocID="{15E6EE4A-6E70-4B6A-9D24-723EC09C0495}" presName="compNode" presStyleCnt="0"/>
      <dgm:spPr/>
    </dgm:pt>
    <dgm:pt modelId="{C2095012-EE62-41BA-B723-82183D847749}" type="pres">
      <dgm:prSet presAssocID="{15E6EE4A-6E70-4B6A-9D24-723EC09C049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FD20009-5DEF-445B-93FE-78DCE7DA3C5D}" type="pres">
      <dgm:prSet presAssocID="{15E6EE4A-6E70-4B6A-9D24-723EC09C0495}" presName="spaceRect" presStyleCnt="0"/>
      <dgm:spPr/>
    </dgm:pt>
    <dgm:pt modelId="{67AC1899-8B46-4ED8-9255-68AB1F593209}" type="pres">
      <dgm:prSet presAssocID="{15E6EE4A-6E70-4B6A-9D24-723EC09C0495}" presName="textRect" presStyleLbl="revTx" presStyleIdx="0" presStyleCnt="3">
        <dgm:presLayoutVars>
          <dgm:chMax val="1"/>
          <dgm:chPref val="1"/>
        </dgm:presLayoutVars>
      </dgm:prSet>
      <dgm:spPr/>
    </dgm:pt>
    <dgm:pt modelId="{F6B4F18F-3B41-4A61-96F4-9D641EF9C908}" type="pres">
      <dgm:prSet presAssocID="{9271D031-C6DD-49AE-9FBD-00C7D5E9A677}" presName="sibTrans" presStyleCnt="0"/>
      <dgm:spPr/>
    </dgm:pt>
    <dgm:pt modelId="{BBCC463E-8762-455E-8B3B-73A83E9BEE83}" type="pres">
      <dgm:prSet presAssocID="{8FE373BA-4FBA-4DD1-A469-AFECF066147A}" presName="compNode" presStyleCnt="0"/>
      <dgm:spPr/>
    </dgm:pt>
    <dgm:pt modelId="{0A2DAC0F-0004-4BA3-8BC7-1A290802F55D}" type="pres">
      <dgm:prSet presAssocID="{8FE373BA-4FBA-4DD1-A469-AFECF066147A}" presName="iconRect" presStyleLbl="node1" presStyleIdx="1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F29722E-D0B6-46E3-A5A0-04D9C31C9F88}" type="pres">
      <dgm:prSet presAssocID="{8FE373BA-4FBA-4DD1-A469-AFECF066147A}" presName="spaceRect" presStyleCnt="0"/>
      <dgm:spPr/>
    </dgm:pt>
    <dgm:pt modelId="{0CA70282-9F39-4841-9A87-3C02EDDF5433}" type="pres">
      <dgm:prSet presAssocID="{8FE373BA-4FBA-4DD1-A469-AFECF066147A}" presName="textRect" presStyleLbl="revTx" presStyleIdx="1" presStyleCnt="3">
        <dgm:presLayoutVars>
          <dgm:chMax val="1"/>
          <dgm:chPref val="1"/>
        </dgm:presLayoutVars>
      </dgm:prSet>
      <dgm:spPr/>
    </dgm:pt>
    <dgm:pt modelId="{A86B9FEE-2EA6-4279-B984-C662C8445D8E}" type="pres">
      <dgm:prSet presAssocID="{DFD6D74A-2F68-409F-A99E-CAC10E5EBA12}" presName="sibTrans" presStyleCnt="0"/>
      <dgm:spPr/>
    </dgm:pt>
    <dgm:pt modelId="{7F7E4E88-CCB2-4592-91D8-BBC830648F35}" type="pres">
      <dgm:prSet presAssocID="{F9C85602-FB19-40E3-9FFC-3D1885B6A313}" presName="compNode" presStyleCnt="0"/>
      <dgm:spPr/>
    </dgm:pt>
    <dgm:pt modelId="{A449F22A-7AE6-41DD-AF8B-24A584AE57ED}" type="pres">
      <dgm:prSet presAssocID="{F9C85602-FB19-40E3-9FFC-3D1885B6A313}" presName="iconRect" presStyleLbl="node1" presStyleIdx="2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0869F28-91BD-4129-81C1-97273A735069}" type="pres">
      <dgm:prSet presAssocID="{F9C85602-FB19-40E3-9FFC-3D1885B6A313}" presName="spaceRect" presStyleCnt="0"/>
      <dgm:spPr/>
    </dgm:pt>
    <dgm:pt modelId="{7841754F-0FA1-43B8-8C3E-EB76F075A48E}" type="pres">
      <dgm:prSet presAssocID="{F9C85602-FB19-40E3-9FFC-3D1885B6A31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9DA225-4B20-40FF-A9A1-20220CD1BC12}" type="presOf" srcId="{15E6EE4A-6E70-4B6A-9D24-723EC09C0495}" destId="{67AC1899-8B46-4ED8-9255-68AB1F593209}" srcOrd="0" destOrd="0" presId="urn:microsoft.com/office/officeart/2018/2/layout/IconLabelList"/>
    <dgm:cxn modelId="{00A1E833-B9A5-489E-B2BD-FF626DB59740}" srcId="{96DE08B3-75E4-4D97-B8F9-0E932D79D927}" destId="{F9C85602-FB19-40E3-9FFC-3D1885B6A313}" srcOrd="2" destOrd="0" parTransId="{F1E67C48-01CA-43DC-B51A-BEEC89F328A5}" sibTransId="{AA961554-C9A9-4016-86BD-7C3D5F7C3AD5}"/>
    <dgm:cxn modelId="{6611C69F-C194-4B86-9A44-6ED372B9297A}" type="presOf" srcId="{8FE373BA-4FBA-4DD1-A469-AFECF066147A}" destId="{0CA70282-9F39-4841-9A87-3C02EDDF5433}" srcOrd="0" destOrd="0" presId="urn:microsoft.com/office/officeart/2018/2/layout/IconLabelList"/>
    <dgm:cxn modelId="{004A53A0-6E2B-446E-A00A-C2CE0827AB7A}" type="presOf" srcId="{F9C85602-FB19-40E3-9FFC-3D1885B6A313}" destId="{7841754F-0FA1-43B8-8C3E-EB76F075A48E}" srcOrd="0" destOrd="0" presId="urn:microsoft.com/office/officeart/2018/2/layout/IconLabelList"/>
    <dgm:cxn modelId="{EE4593BA-856F-4B91-AAE0-05AA36BFA780}" srcId="{96DE08B3-75E4-4D97-B8F9-0E932D79D927}" destId="{8FE373BA-4FBA-4DD1-A469-AFECF066147A}" srcOrd="1" destOrd="0" parTransId="{5CF4790E-7CDE-49F5-AF29-E8E01FFA1F5C}" sibTransId="{DFD6D74A-2F68-409F-A99E-CAC10E5EBA12}"/>
    <dgm:cxn modelId="{0B1EECDE-309A-4EC5-A635-803B1025C030}" type="presOf" srcId="{96DE08B3-75E4-4D97-B8F9-0E932D79D927}" destId="{C134D432-6E1F-4954-B767-1441C5FE6388}" srcOrd="0" destOrd="0" presId="urn:microsoft.com/office/officeart/2018/2/layout/IconLabelList"/>
    <dgm:cxn modelId="{F760BEED-5F58-4FD7-AF18-7DC92FD48EBE}" srcId="{96DE08B3-75E4-4D97-B8F9-0E932D79D927}" destId="{15E6EE4A-6E70-4B6A-9D24-723EC09C0495}" srcOrd="0" destOrd="0" parTransId="{3F13AF60-753A-4E0B-B5A9-FD5AEE2034A1}" sibTransId="{9271D031-C6DD-49AE-9FBD-00C7D5E9A677}"/>
    <dgm:cxn modelId="{BA358DDF-F0B8-469E-AAF6-4A54AEEA2C5E}" type="presParOf" srcId="{C134D432-6E1F-4954-B767-1441C5FE6388}" destId="{2D3BA200-A869-4774-A79D-ED807675435B}" srcOrd="0" destOrd="0" presId="urn:microsoft.com/office/officeart/2018/2/layout/IconLabelList"/>
    <dgm:cxn modelId="{CC73C09B-17B8-479C-A723-EF0AF6275817}" type="presParOf" srcId="{2D3BA200-A869-4774-A79D-ED807675435B}" destId="{C2095012-EE62-41BA-B723-82183D847749}" srcOrd="0" destOrd="0" presId="urn:microsoft.com/office/officeart/2018/2/layout/IconLabelList"/>
    <dgm:cxn modelId="{6F677AC9-FE6F-410C-A8AF-742121AC58D3}" type="presParOf" srcId="{2D3BA200-A869-4774-A79D-ED807675435B}" destId="{2FD20009-5DEF-445B-93FE-78DCE7DA3C5D}" srcOrd="1" destOrd="0" presId="urn:microsoft.com/office/officeart/2018/2/layout/IconLabelList"/>
    <dgm:cxn modelId="{38DCCB2D-4716-4848-8E74-D63986008B02}" type="presParOf" srcId="{2D3BA200-A869-4774-A79D-ED807675435B}" destId="{67AC1899-8B46-4ED8-9255-68AB1F593209}" srcOrd="2" destOrd="0" presId="urn:microsoft.com/office/officeart/2018/2/layout/IconLabelList"/>
    <dgm:cxn modelId="{3D4F42F4-9005-420A-9010-5BB26AC87D67}" type="presParOf" srcId="{C134D432-6E1F-4954-B767-1441C5FE6388}" destId="{F6B4F18F-3B41-4A61-96F4-9D641EF9C908}" srcOrd="1" destOrd="0" presId="urn:microsoft.com/office/officeart/2018/2/layout/IconLabelList"/>
    <dgm:cxn modelId="{55007B62-E793-4291-A990-CACDD312BBB2}" type="presParOf" srcId="{C134D432-6E1F-4954-B767-1441C5FE6388}" destId="{BBCC463E-8762-455E-8B3B-73A83E9BEE83}" srcOrd="2" destOrd="0" presId="urn:microsoft.com/office/officeart/2018/2/layout/IconLabelList"/>
    <dgm:cxn modelId="{FCEEF093-AD49-497F-9258-87EA88C9A14C}" type="presParOf" srcId="{BBCC463E-8762-455E-8B3B-73A83E9BEE83}" destId="{0A2DAC0F-0004-4BA3-8BC7-1A290802F55D}" srcOrd="0" destOrd="0" presId="urn:microsoft.com/office/officeart/2018/2/layout/IconLabelList"/>
    <dgm:cxn modelId="{AEBAED73-16C8-48C3-9D0F-6646B1C6AD87}" type="presParOf" srcId="{BBCC463E-8762-455E-8B3B-73A83E9BEE83}" destId="{1F29722E-D0B6-46E3-A5A0-04D9C31C9F88}" srcOrd="1" destOrd="0" presId="urn:microsoft.com/office/officeart/2018/2/layout/IconLabelList"/>
    <dgm:cxn modelId="{D41C6EB6-B073-4336-8DAA-A5AA6201A07F}" type="presParOf" srcId="{BBCC463E-8762-455E-8B3B-73A83E9BEE83}" destId="{0CA70282-9F39-4841-9A87-3C02EDDF5433}" srcOrd="2" destOrd="0" presId="urn:microsoft.com/office/officeart/2018/2/layout/IconLabelList"/>
    <dgm:cxn modelId="{BB10546F-BA5A-4FE8-A8DF-5E3F8A52C16C}" type="presParOf" srcId="{C134D432-6E1F-4954-B767-1441C5FE6388}" destId="{A86B9FEE-2EA6-4279-B984-C662C8445D8E}" srcOrd="3" destOrd="0" presId="urn:microsoft.com/office/officeart/2018/2/layout/IconLabelList"/>
    <dgm:cxn modelId="{F0FB84A4-B484-4C4F-B584-1D6A60AA52FF}" type="presParOf" srcId="{C134D432-6E1F-4954-B767-1441C5FE6388}" destId="{7F7E4E88-CCB2-4592-91D8-BBC830648F35}" srcOrd="4" destOrd="0" presId="urn:microsoft.com/office/officeart/2018/2/layout/IconLabelList"/>
    <dgm:cxn modelId="{B55E904B-1799-40A9-822C-3E4F431DD742}" type="presParOf" srcId="{7F7E4E88-CCB2-4592-91D8-BBC830648F35}" destId="{A449F22A-7AE6-41DD-AF8B-24A584AE57ED}" srcOrd="0" destOrd="0" presId="urn:microsoft.com/office/officeart/2018/2/layout/IconLabelList"/>
    <dgm:cxn modelId="{6594C75F-1D30-4AAA-A278-AF3ADF256724}" type="presParOf" srcId="{7F7E4E88-CCB2-4592-91D8-BBC830648F35}" destId="{70869F28-91BD-4129-81C1-97273A735069}" srcOrd="1" destOrd="0" presId="urn:microsoft.com/office/officeart/2018/2/layout/IconLabelList"/>
    <dgm:cxn modelId="{F094E1E9-1BF5-4EC9-BA71-03B3A7473083}" type="presParOf" srcId="{7F7E4E88-CCB2-4592-91D8-BBC830648F35}" destId="{7841754F-0FA1-43B8-8C3E-EB76F075A48E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B9353-BCAF-44A3-80C8-A931B9C8126F}">
      <dsp:nvSpPr>
        <dsp:cNvPr id="0" name=""/>
        <dsp:cNvSpPr/>
      </dsp:nvSpPr>
      <dsp:spPr>
        <a:xfrm>
          <a:off x="467999" y="554925"/>
          <a:ext cx="1338187" cy="1338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670BA0-9967-4EA3-94F1-917991C0620B}">
      <dsp:nvSpPr>
        <dsp:cNvPr id="0" name=""/>
        <dsp:cNvSpPr/>
      </dsp:nvSpPr>
      <dsp:spPr>
        <a:xfrm>
          <a:off x="753187" y="840112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1EEF54-23E4-405C-827E-180659D60D89}">
      <dsp:nvSpPr>
        <dsp:cNvPr id="0" name=""/>
        <dsp:cNvSpPr/>
      </dsp:nvSpPr>
      <dsp:spPr>
        <a:xfrm>
          <a:off x="40218" y="2309925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Harnessing Technology to Drive Engagement and Growth</a:t>
          </a:r>
        </a:p>
      </dsp:txBody>
      <dsp:txXfrm>
        <a:off x="40218" y="2309925"/>
        <a:ext cx="2193750" cy="720000"/>
      </dsp:txXfrm>
    </dsp:sp>
    <dsp:sp modelId="{96418224-8A48-49A8-8EC8-8C2055DC9EEA}">
      <dsp:nvSpPr>
        <dsp:cNvPr id="0" name=""/>
        <dsp:cNvSpPr/>
      </dsp:nvSpPr>
      <dsp:spPr>
        <a:xfrm>
          <a:off x="3045655" y="554925"/>
          <a:ext cx="1338187" cy="1338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755BC8-3CC8-4A5D-83BD-99879A5C6A70}">
      <dsp:nvSpPr>
        <dsp:cNvPr id="0" name=""/>
        <dsp:cNvSpPr/>
      </dsp:nvSpPr>
      <dsp:spPr>
        <a:xfrm>
          <a:off x="3330843" y="840112"/>
          <a:ext cx="767812" cy="767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D87E3-76CF-4B72-9CC5-A4DC6DD530AA}">
      <dsp:nvSpPr>
        <dsp:cNvPr id="0" name=""/>
        <dsp:cNvSpPr/>
      </dsp:nvSpPr>
      <dsp:spPr>
        <a:xfrm>
          <a:off x="2617874" y="2309925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Presented by: </a:t>
          </a:r>
          <a:r>
            <a:rPr lang="en-GB" sz="1400" kern="1200" dirty="0"/>
            <a:t>Richard Wadsworth</a:t>
          </a:r>
          <a:endParaRPr lang="en-US" sz="1400" kern="1200" dirty="0"/>
        </a:p>
      </dsp:txBody>
      <dsp:txXfrm>
        <a:off x="2617874" y="2309925"/>
        <a:ext cx="2193750" cy="720000"/>
      </dsp:txXfrm>
    </dsp:sp>
    <dsp:sp modelId="{77D3C58A-5346-42E3-B5D1-B3B53F5DFFE0}">
      <dsp:nvSpPr>
        <dsp:cNvPr id="0" name=""/>
        <dsp:cNvSpPr/>
      </dsp:nvSpPr>
      <dsp:spPr>
        <a:xfrm>
          <a:off x="5623312" y="554925"/>
          <a:ext cx="1338187" cy="1338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C11024-68E2-4A0D-A5A9-EA3BE5C33786}">
      <dsp:nvSpPr>
        <dsp:cNvPr id="0" name=""/>
        <dsp:cNvSpPr/>
      </dsp:nvSpPr>
      <dsp:spPr>
        <a:xfrm>
          <a:off x="5908499" y="840112"/>
          <a:ext cx="767812" cy="767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BDE3F-6C0B-4AE0-A435-1F08C565A808}">
      <dsp:nvSpPr>
        <dsp:cNvPr id="0" name=""/>
        <dsp:cNvSpPr/>
      </dsp:nvSpPr>
      <dsp:spPr>
        <a:xfrm>
          <a:off x="5195530" y="2309925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Date: </a:t>
          </a:r>
          <a:r>
            <a:rPr lang="en-GB" sz="1400" kern="1200" dirty="0"/>
            <a:t>26/05/2025</a:t>
          </a:r>
          <a:endParaRPr lang="en-US" sz="1400" kern="1200" dirty="0"/>
        </a:p>
      </dsp:txBody>
      <dsp:txXfrm>
        <a:off x="5195530" y="2309925"/>
        <a:ext cx="219375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5233E3-139E-4389-BBD5-9801105C8410}">
      <dsp:nvSpPr>
        <dsp:cNvPr id="0" name=""/>
        <dsp:cNvSpPr/>
      </dsp:nvSpPr>
      <dsp:spPr>
        <a:xfrm>
          <a:off x="467999" y="533356"/>
          <a:ext cx="1338187" cy="1338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F28C4-77F7-4DD7-8802-70AED3C0B611}">
      <dsp:nvSpPr>
        <dsp:cNvPr id="0" name=""/>
        <dsp:cNvSpPr/>
      </dsp:nvSpPr>
      <dsp:spPr>
        <a:xfrm>
          <a:off x="753187" y="818543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04E3C-50C4-4D23-890B-64BFB94315E3}">
      <dsp:nvSpPr>
        <dsp:cNvPr id="0" name=""/>
        <dsp:cNvSpPr/>
      </dsp:nvSpPr>
      <dsp:spPr>
        <a:xfrm>
          <a:off x="40218" y="2288356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• Innovation is key to competitive marketing</a:t>
          </a:r>
        </a:p>
      </dsp:txBody>
      <dsp:txXfrm>
        <a:off x="40218" y="2288356"/>
        <a:ext cx="2193750" cy="720000"/>
      </dsp:txXfrm>
    </dsp:sp>
    <dsp:sp modelId="{8620F359-64E9-458A-8645-019326FCA62A}">
      <dsp:nvSpPr>
        <dsp:cNvPr id="0" name=""/>
        <dsp:cNvSpPr/>
      </dsp:nvSpPr>
      <dsp:spPr>
        <a:xfrm>
          <a:off x="3045656" y="533356"/>
          <a:ext cx="1338187" cy="1338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F01E0-D019-450E-94AC-3953BD21318C}">
      <dsp:nvSpPr>
        <dsp:cNvPr id="0" name=""/>
        <dsp:cNvSpPr/>
      </dsp:nvSpPr>
      <dsp:spPr>
        <a:xfrm>
          <a:off x="3330843" y="818543"/>
          <a:ext cx="767812" cy="767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711D6-B8F3-4E26-A926-2490BDE72BEB}">
      <dsp:nvSpPr>
        <dsp:cNvPr id="0" name=""/>
        <dsp:cNvSpPr/>
      </dsp:nvSpPr>
      <dsp:spPr>
        <a:xfrm>
          <a:off x="2617875" y="2288356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• Digital tools empower personalization, efficiency, and ROI</a:t>
          </a:r>
        </a:p>
      </dsp:txBody>
      <dsp:txXfrm>
        <a:off x="2617875" y="2288356"/>
        <a:ext cx="2193750" cy="720000"/>
      </dsp:txXfrm>
    </dsp:sp>
    <dsp:sp modelId="{E7558A42-FD8F-441F-8585-0DBFB8F9EAAB}">
      <dsp:nvSpPr>
        <dsp:cNvPr id="0" name=""/>
        <dsp:cNvSpPr/>
      </dsp:nvSpPr>
      <dsp:spPr>
        <a:xfrm>
          <a:off x="5623312" y="533356"/>
          <a:ext cx="1338187" cy="1338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32E572-33DC-48A8-975F-BF635FC6E9A9}">
      <dsp:nvSpPr>
        <dsp:cNvPr id="0" name=""/>
        <dsp:cNvSpPr/>
      </dsp:nvSpPr>
      <dsp:spPr>
        <a:xfrm>
          <a:off x="5908500" y="818543"/>
          <a:ext cx="767812" cy="767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F09128-C92B-4B13-B0B4-F6C8FCACC6C4}">
      <dsp:nvSpPr>
        <dsp:cNvPr id="0" name=""/>
        <dsp:cNvSpPr/>
      </dsp:nvSpPr>
      <dsp:spPr>
        <a:xfrm>
          <a:off x="5195531" y="2288356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• Call to action: Evaluate current strategies and integrate key innovations</a:t>
          </a:r>
        </a:p>
      </dsp:txBody>
      <dsp:txXfrm>
        <a:off x="5195531" y="2288356"/>
        <a:ext cx="21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06040-CAA8-49E1-A55D-858ABC52F62E}">
      <dsp:nvSpPr>
        <dsp:cNvPr id="0" name=""/>
        <dsp:cNvSpPr/>
      </dsp:nvSpPr>
      <dsp:spPr>
        <a:xfrm>
          <a:off x="0" y="437"/>
          <a:ext cx="7429499" cy="10239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7DE96-6D70-41A4-BFD0-ADFA147BFEE1}">
      <dsp:nvSpPr>
        <dsp:cNvPr id="0" name=""/>
        <dsp:cNvSpPr/>
      </dsp:nvSpPr>
      <dsp:spPr>
        <a:xfrm>
          <a:off x="309757" y="230835"/>
          <a:ext cx="563196" cy="5631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08064-1E44-4B5C-AFF4-61B797D1C1C2}">
      <dsp:nvSpPr>
        <dsp:cNvPr id="0" name=""/>
        <dsp:cNvSpPr/>
      </dsp:nvSpPr>
      <dsp:spPr>
        <a:xfrm>
          <a:off x="1182711" y="437"/>
          <a:ext cx="62467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digital era demands adaptive, data-driven marketing strategies</a:t>
          </a:r>
        </a:p>
      </dsp:txBody>
      <dsp:txXfrm>
        <a:off x="1182711" y="437"/>
        <a:ext cx="6246787" cy="1023992"/>
      </dsp:txXfrm>
    </dsp:sp>
    <dsp:sp modelId="{EBEE7883-BB16-439A-BE9C-CD882A31B9BA}">
      <dsp:nvSpPr>
        <dsp:cNvPr id="0" name=""/>
        <dsp:cNvSpPr/>
      </dsp:nvSpPr>
      <dsp:spPr>
        <a:xfrm>
          <a:off x="0" y="1280428"/>
          <a:ext cx="7429499" cy="10239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742C3E-4718-47DA-A006-836735ED1517}">
      <dsp:nvSpPr>
        <dsp:cNvPr id="0" name=""/>
        <dsp:cNvSpPr/>
      </dsp:nvSpPr>
      <dsp:spPr>
        <a:xfrm>
          <a:off x="309757" y="1510826"/>
          <a:ext cx="563196" cy="5631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4AD70-6D84-45B0-941B-8C504CC8C5CD}">
      <dsp:nvSpPr>
        <dsp:cNvPr id="0" name=""/>
        <dsp:cNvSpPr/>
      </dsp:nvSpPr>
      <dsp:spPr>
        <a:xfrm>
          <a:off x="1182711" y="1280428"/>
          <a:ext cx="62467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Innovation and personalization are central to modern marketing success</a:t>
          </a:r>
        </a:p>
      </dsp:txBody>
      <dsp:txXfrm>
        <a:off x="1182711" y="1280428"/>
        <a:ext cx="6246787" cy="1023992"/>
      </dsp:txXfrm>
    </dsp:sp>
    <dsp:sp modelId="{536A4211-D76F-4FEC-BE34-8A606D5EB802}">
      <dsp:nvSpPr>
        <dsp:cNvPr id="0" name=""/>
        <dsp:cNvSpPr/>
      </dsp:nvSpPr>
      <dsp:spPr>
        <a:xfrm>
          <a:off x="0" y="2560419"/>
          <a:ext cx="7429499" cy="10239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68FD6A-E076-41B0-928A-8CC73AFE0034}">
      <dsp:nvSpPr>
        <dsp:cNvPr id="0" name=""/>
        <dsp:cNvSpPr/>
      </dsp:nvSpPr>
      <dsp:spPr>
        <a:xfrm>
          <a:off x="309757" y="2790817"/>
          <a:ext cx="563196" cy="5631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0A398-A4C6-47DA-8A68-B7C7CBCE51C0}">
      <dsp:nvSpPr>
        <dsp:cNvPr id="0" name=""/>
        <dsp:cNvSpPr/>
      </dsp:nvSpPr>
      <dsp:spPr>
        <a:xfrm>
          <a:off x="1182711" y="2560419"/>
          <a:ext cx="6246787" cy="1023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73" tIns="108373" rIns="108373" bIns="1083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Overview of emerging techniques shaping today’s landscape</a:t>
          </a:r>
        </a:p>
      </dsp:txBody>
      <dsp:txXfrm>
        <a:off x="1182711" y="2560419"/>
        <a:ext cx="6246787" cy="10239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EF244-A80C-4A9B-9412-A82B5FD268F5}">
      <dsp:nvSpPr>
        <dsp:cNvPr id="0" name=""/>
        <dsp:cNvSpPr/>
      </dsp:nvSpPr>
      <dsp:spPr>
        <a:xfrm>
          <a:off x="0" y="3202981"/>
          <a:ext cx="5019561" cy="105129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• Benefits: Improved relevance, conversion, and loyalty</a:t>
          </a:r>
        </a:p>
      </dsp:txBody>
      <dsp:txXfrm>
        <a:off x="0" y="3202981"/>
        <a:ext cx="5019561" cy="1051290"/>
      </dsp:txXfrm>
    </dsp:sp>
    <dsp:sp modelId="{BDC3CFF4-2F82-4B08-9870-3F70CEBC716E}">
      <dsp:nvSpPr>
        <dsp:cNvPr id="0" name=""/>
        <dsp:cNvSpPr/>
      </dsp:nvSpPr>
      <dsp:spPr>
        <a:xfrm rot="10800000">
          <a:off x="0" y="1601866"/>
          <a:ext cx="5019561" cy="1616884"/>
        </a:xfrm>
        <a:prstGeom prst="upArrowCallout">
          <a:avLst/>
        </a:prstGeom>
        <a:gradFill rotWithShape="0">
          <a:gsLst>
            <a:gs pos="0">
              <a:schemeClr val="accent5">
                <a:hueOff val="-1654278"/>
                <a:satOff val="-8885"/>
                <a:lumOff val="30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654278"/>
                <a:satOff val="-8885"/>
                <a:lumOff val="30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• Tools: Adobe Sensei, HubSpot AI</a:t>
          </a:r>
        </a:p>
      </dsp:txBody>
      <dsp:txXfrm rot="10800000">
        <a:off x="0" y="1601866"/>
        <a:ext cx="5019561" cy="1050603"/>
      </dsp:txXfrm>
    </dsp:sp>
    <dsp:sp modelId="{7AA57262-0E32-4DB5-9E44-90BC614B1AD5}">
      <dsp:nvSpPr>
        <dsp:cNvPr id="0" name=""/>
        <dsp:cNvSpPr/>
      </dsp:nvSpPr>
      <dsp:spPr>
        <a:xfrm rot="10800000">
          <a:off x="0" y="752"/>
          <a:ext cx="5019561" cy="1616884"/>
        </a:xfrm>
        <a:prstGeom prst="upArrowCallou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• Machine learning tailors content based on user behavior</a:t>
          </a:r>
        </a:p>
      </dsp:txBody>
      <dsp:txXfrm rot="10800000">
        <a:off x="0" y="752"/>
        <a:ext cx="5019561" cy="10506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A4AE4-0836-4C33-851B-04A63088B2E2}">
      <dsp:nvSpPr>
        <dsp:cNvPr id="0" name=""/>
        <dsp:cNvSpPr/>
      </dsp:nvSpPr>
      <dsp:spPr>
        <a:xfrm>
          <a:off x="0" y="797647"/>
          <a:ext cx="2089546" cy="13268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B7748F-7302-4B78-9637-2F5524292393}">
      <dsp:nvSpPr>
        <dsp:cNvPr id="0" name=""/>
        <dsp:cNvSpPr/>
      </dsp:nvSpPr>
      <dsp:spPr>
        <a:xfrm>
          <a:off x="232171" y="1018211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Leverages niche influencers for authentic engagement</a:t>
          </a:r>
        </a:p>
      </dsp:txBody>
      <dsp:txXfrm>
        <a:off x="271033" y="1057073"/>
        <a:ext cx="2011822" cy="1249138"/>
      </dsp:txXfrm>
    </dsp:sp>
    <dsp:sp modelId="{EE43F796-C9D4-4F90-A78F-43386A96C0E9}">
      <dsp:nvSpPr>
        <dsp:cNvPr id="0" name=""/>
        <dsp:cNvSpPr/>
      </dsp:nvSpPr>
      <dsp:spPr>
        <a:xfrm>
          <a:off x="2553890" y="797647"/>
          <a:ext cx="2089546" cy="13268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66F1FC-2E87-4840-9213-E0A268982558}">
      <dsp:nvSpPr>
        <dsp:cNvPr id="0" name=""/>
        <dsp:cNvSpPr/>
      </dsp:nvSpPr>
      <dsp:spPr>
        <a:xfrm>
          <a:off x="2786062" y="1018211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Platforms: TikTok, Instagram, LinkedIn</a:t>
          </a:r>
        </a:p>
      </dsp:txBody>
      <dsp:txXfrm>
        <a:off x="2824924" y="1057073"/>
        <a:ext cx="2011822" cy="1249138"/>
      </dsp:txXfrm>
    </dsp:sp>
    <dsp:sp modelId="{2A86465B-644D-4798-9B05-3E95C982F9A8}">
      <dsp:nvSpPr>
        <dsp:cNvPr id="0" name=""/>
        <dsp:cNvSpPr/>
      </dsp:nvSpPr>
      <dsp:spPr>
        <a:xfrm>
          <a:off x="5107781" y="797647"/>
          <a:ext cx="2089546" cy="13268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300BF3-AD63-4097-8586-E4D65D24499C}">
      <dsp:nvSpPr>
        <dsp:cNvPr id="0" name=""/>
        <dsp:cNvSpPr/>
      </dsp:nvSpPr>
      <dsp:spPr>
        <a:xfrm>
          <a:off x="5339953" y="1018211"/>
          <a:ext cx="2089546" cy="1326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• Result: High trust, better ROI in focused segments</a:t>
          </a:r>
        </a:p>
      </dsp:txBody>
      <dsp:txXfrm>
        <a:off x="5378815" y="1057073"/>
        <a:ext cx="2011822" cy="12491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B3F65-43B0-4899-8163-9790BE88335F}">
      <dsp:nvSpPr>
        <dsp:cNvPr id="0" name=""/>
        <dsp:cNvSpPr/>
      </dsp:nvSpPr>
      <dsp:spPr>
        <a:xfrm>
          <a:off x="0" y="3012684"/>
          <a:ext cx="4722223" cy="98883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Use: Lead gen, support, and funnel acceleration</a:t>
          </a:r>
        </a:p>
      </dsp:txBody>
      <dsp:txXfrm>
        <a:off x="0" y="3012684"/>
        <a:ext cx="4722223" cy="988830"/>
      </dsp:txXfrm>
    </dsp:sp>
    <dsp:sp modelId="{5B199ADA-B8F8-4513-9FC7-4172241BDC41}">
      <dsp:nvSpPr>
        <dsp:cNvPr id="0" name=""/>
        <dsp:cNvSpPr/>
      </dsp:nvSpPr>
      <dsp:spPr>
        <a:xfrm rot="10800000">
          <a:off x="0" y="1506695"/>
          <a:ext cx="4722223" cy="1520820"/>
        </a:xfrm>
        <a:prstGeom prst="upArrowCallout">
          <a:avLst/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Technologies: Drift, Intercom, ChatGPT integrations</a:t>
          </a:r>
        </a:p>
      </dsp:txBody>
      <dsp:txXfrm rot="10800000">
        <a:off x="0" y="1506695"/>
        <a:ext cx="4722223" cy="988183"/>
      </dsp:txXfrm>
    </dsp:sp>
    <dsp:sp modelId="{8829BFEF-AB0C-42D0-9BAE-61DF070DBD63}">
      <dsp:nvSpPr>
        <dsp:cNvPr id="0" name=""/>
        <dsp:cNvSpPr/>
      </dsp:nvSpPr>
      <dsp:spPr>
        <a:xfrm rot="10800000">
          <a:off x="0" y="707"/>
          <a:ext cx="4722223" cy="1520820"/>
        </a:xfrm>
        <a:prstGeom prst="upArrowCallout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• Real-time communication with users via chatbots and messaging</a:t>
          </a:r>
        </a:p>
      </dsp:txBody>
      <dsp:txXfrm rot="10800000">
        <a:off x="0" y="707"/>
        <a:ext cx="4722223" cy="9881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A6DA8E-BD75-4316-AEC4-314D7E63783D}">
      <dsp:nvSpPr>
        <dsp:cNvPr id="0" name=""/>
        <dsp:cNvSpPr/>
      </dsp:nvSpPr>
      <dsp:spPr>
        <a:xfrm>
          <a:off x="702168" y="799229"/>
          <a:ext cx="968329" cy="9683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90AA5-2399-4513-9798-8302D6C79CFF}">
      <dsp:nvSpPr>
        <dsp:cNvPr id="0" name=""/>
        <dsp:cNvSpPr/>
      </dsp:nvSpPr>
      <dsp:spPr>
        <a:xfrm>
          <a:off x="110411" y="2065620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Breaks down long-form content into diverse micro-content</a:t>
          </a:r>
        </a:p>
      </dsp:txBody>
      <dsp:txXfrm>
        <a:off x="110411" y="2065620"/>
        <a:ext cx="2151843" cy="720000"/>
      </dsp:txXfrm>
    </dsp:sp>
    <dsp:sp modelId="{18A4E511-0393-4516-9A58-345D01EB5E0C}">
      <dsp:nvSpPr>
        <dsp:cNvPr id="0" name=""/>
        <dsp:cNvSpPr/>
      </dsp:nvSpPr>
      <dsp:spPr>
        <a:xfrm>
          <a:off x="3230584" y="799229"/>
          <a:ext cx="968329" cy="9683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FE79E-1D30-4164-BD5B-872D6C8EEBA6}">
      <dsp:nvSpPr>
        <dsp:cNvPr id="0" name=""/>
        <dsp:cNvSpPr/>
      </dsp:nvSpPr>
      <dsp:spPr>
        <a:xfrm>
          <a:off x="2638827" y="2065620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Tools: Canva, Buffer</a:t>
          </a:r>
        </a:p>
      </dsp:txBody>
      <dsp:txXfrm>
        <a:off x="2638827" y="2065620"/>
        <a:ext cx="2151843" cy="720000"/>
      </dsp:txXfrm>
    </dsp:sp>
    <dsp:sp modelId="{65BFF118-06B9-4E29-B12D-BDBB60A87552}">
      <dsp:nvSpPr>
        <dsp:cNvPr id="0" name=""/>
        <dsp:cNvSpPr/>
      </dsp:nvSpPr>
      <dsp:spPr>
        <a:xfrm>
          <a:off x="5759001" y="799229"/>
          <a:ext cx="968329" cy="9683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CF31F-7D91-4BD4-B1D6-4CBB966E039A}">
      <dsp:nvSpPr>
        <dsp:cNvPr id="0" name=""/>
        <dsp:cNvSpPr/>
      </dsp:nvSpPr>
      <dsp:spPr>
        <a:xfrm>
          <a:off x="5167243" y="2065620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Maximizes reach across platforms with minimal extra effort</a:t>
          </a:r>
        </a:p>
      </dsp:txBody>
      <dsp:txXfrm>
        <a:off x="5167243" y="2065620"/>
        <a:ext cx="2151843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2A714-ACB5-449A-B176-AAFDC1FB0B40}">
      <dsp:nvSpPr>
        <dsp:cNvPr id="0" name=""/>
        <dsp:cNvSpPr/>
      </dsp:nvSpPr>
      <dsp:spPr>
        <a:xfrm>
          <a:off x="702168" y="799229"/>
          <a:ext cx="968329" cy="9683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36C4A-0176-49C4-B11A-37A39D38726C}">
      <dsp:nvSpPr>
        <dsp:cNvPr id="0" name=""/>
        <dsp:cNvSpPr/>
      </dsp:nvSpPr>
      <dsp:spPr>
        <a:xfrm>
          <a:off x="110411" y="2065620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Prepares content for searches via voice assistants and images</a:t>
          </a:r>
        </a:p>
      </dsp:txBody>
      <dsp:txXfrm>
        <a:off x="110411" y="2065620"/>
        <a:ext cx="2151843" cy="720000"/>
      </dsp:txXfrm>
    </dsp:sp>
    <dsp:sp modelId="{1B4ACA7B-4FD6-4FB0-9E43-AB0FC416349D}">
      <dsp:nvSpPr>
        <dsp:cNvPr id="0" name=""/>
        <dsp:cNvSpPr/>
      </dsp:nvSpPr>
      <dsp:spPr>
        <a:xfrm>
          <a:off x="3230584" y="799229"/>
          <a:ext cx="968329" cy="9683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B5A7D6-98E6-4D70-B8BC-B4401308FB0E}">
      <dsp:nvSpPr>
        <dsp:cNvPr id="0" name=""/>
        <dsp:cNvSpPr/>
      </dsp:nvSpPr>
      <dsp:spPr>
        <a:xfrm>
          <a:off x="2638827" y="2065620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Tools: Google Lens, structured data tools</a:t>
          </a:r>
        </a:p>
      </dsp:txBody>
      <dsp:txXfrm>
        <a:off x="2638827" y="2065620"/>
        <a:ext cx="2151843" cy="720000"/>
      </dsp:txXfrm>
    </dsp:sp>
    <dsp:sp modelId="{389446BF-619F-4486-9FF2-79036E50BBB4}">
      <dsp:nvSpPr>
        <dsp:cNvPr id="0" name=""/>
        <dsp:cNvSpPr/>
      </dsp:nvSpPr>
      <dsp:spPr>
        <a:xfrm>
          <a:off x="5759001" y="799229"/>
          <a:ext cx="968329" cy="9683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44853E-65B0-492B-8EF8-38751BC409F6}">
      <dsp:nvSpPr>
        <dsp:cNvPr id="0" name=""/>
        <dsp:cNvSpPr/>
      </dsp:nvSpPr>
      <dsp:spPr>
        <a:xfrm>
          <a:off x="5167243" y="2065620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Essential for mobile-first industries (retail, food, travel)</a:t>
          </a:r>
        </a:p>
      </dsp:txBody>
      <dsp:txXfrm>
        <a:off x="5167243" y="2065620"/>
        <a:ext cx="2151843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9FF2E-5315-41EF-8D94-0E49D47B63DF}">
      <dsp:nvSpPr>
        <dsp:cNvPr id="0" name=""/>
        <dsp:cNvSpPr/>
      </dsp:nvSpPr>
      <dsp:spPr>
        <a:xfrm>
          <a:off x="702168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CBB8A-1F17-4002-9F48-F76B1502FFB0}">
      <dsp:nvSpPr>
        <dsp:cNvPr id="0" name=""/>
        <dsp:cNvSpPr/>
      </dsp:nvSpPr>
      <dsp:spPr>
        <a:xfrm>
          <a:off x="110411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AR/VR, 360° video, gamification</a:t>
          </a:r>
        </a:p>
      </dsp:txBody>
      <dsp:txXfrm>
        <a:off x="110411" y="1844497"/>
        <a:ext cx="2151843" cy="720000"/>
      </dsp:txXfrm>
    </dsp:sp>
    <dsp:sp modelId="{0D914F71-76A3-40F4-A51D-1EF0A82EC8C1}">
      <dsp:nvSpPr>
        <dsp:cNvPr id="0" name=""/>
        <dsp:cNvSpPr/>
      </dsp:nvSpPr>
      <dsp:spPr>
        <a:xfrm>
          <a:off x="3230585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2D404-DA82-40BE-86E5-04F8C765ED95}">
      <dsp:nvSpPr>
        <dsp:cNvPr id="0" name=""/>
        <dsp:cNvSpPr/>
      </dsp:nvSpPr>
      <dsp:spPr>
        <a:xfrm>
          <a:off x="2638828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Tools: Spark AR, Unity</a:t>
          </a:r>
        </a:p>
      </dsp:txBody>
      <dsp:txXfrm>
        <a:off x="2638828" y="1844497"/>
        <a:ext cx="2151843" cy="720000"/>
      </dsp:txXfrm>
    </dsp:sp>
    <dsp:sp modelId="{E34698C6-D294-4821-9F34-2A5FF6FB8D8A}">
      <dsp:nvSpPr>
        <dsp:cNvPr id="0" name=""/>
        <dsp:cNvSpPr/>
      </dsp:nvSpPr>
      <dsp:spPr>
        <a:xfrm>
          <a:off x="5759001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E2B2F-C8D3-4750-AAFD-2F170D047103}">
      <dsp:nvSpPr>
        <dsp:cNvPr id="0" name=""/>
        <dsp:cNvSpPr/>
      </dsp:nvSpPr>
      <dsp:spPr>
        <a:xfrm>
          <a:off x="5167244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Drives deeper engagement and recall</a:t>
          </a:r>
        </a:p>
      </dsp:txBody>
      <dsp:txXfrm>
        <a:off x="5167244" y="1844497"/>
        <a:ext cx="2151843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95012-EE62-41BA-B723-82183D847749}">
      <dsp:nvSpPr>
        <dsp:cNvPr id="0" name=""/>
        <dsp:cNvSpPr/>
      </dsp:nvSpPr>
      <dsp:spPr>
        <a:xfrm>
          <a:off x="702168" y="578223"/>
          <a:ext cx="968329" cy="9683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C1899-8B46-4ED8-9255-68AB1F593209}">
      <dsp:nvSpPr>
        <dsp:cNvPr id="0" name=""/>
        <dsp:cNvSpPr/>
      </dsp:nvSpPr>
      <dsp:spPr>
        <a:xfrm>
          <a:off x="110411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Align tech with user needs and behavior insights</a:t>
          </a:r>
        </a:p>
      </dsp:txBody>
      <dsp:txXfrm>
        <a:off x="110411" y="1844497"/>
        <a:ext cx="2151843" cy="720000"/>
      </dsp:txXfrm>
    </dsp:sp>
    <dsp:sp modelId="{0A2DAC0F-0004-4BA3-8BC7-1A290802F55D}">
      <dsp:nvSpPr>
        <dsp:cNvPr id="0" name=""/>
        <dsp:cNvSpPr/>
      </dsp:nvSpPr>
      <dsp:spPr>
        <a:xfrm>
          <a:off x="3230585" y="578223"/>
          <a:ext cx="968329" cy="96832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70282-9F39-4841-9A87-3C02EDDF5433}">
      <dsp:nvSpPr>
        <dsp:cNvPr id="0" name=""/>
        <dsp:cNvSpPr/>
      </dsp:nvSpPr>
      <dsp:spPr>
        <a:xfrm>
          <a:off x="2638828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Ensure compliance with data protection laws</a:t>
          </a:r>
        </a:p>
      </dsp:txBody>
      <dsp:txXfrm>
        <a:off x="2638828" y="1844497"/>
        <a:ext cx="2151843" cy="720000"/>
      </dsp:txXfrm>
    </dsp:sp>
    <dsp:sp modelId="{A449F22A-7AE6-41DD-AF8B-24A584AE57ED}">
      <dsp:nvSpPr>
        <dsp:cNvPr id="0" name=""/>
        <dsp:cNvSpPr/>
      </dsp:nvSpPr>
      <dsp:spPr>
        <a:xfrm>
          <a:off x="5759001" y="578223"/>
          <a:ext cx="968329" cy="96832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1754F-0FA1-43B8-8C3E-EB76F075A48E}">
      <dsp:nvSpPr>
        <dsp:cNvPr id="0" name=""/>
        <dsp:cNvSpPr/>
      </dsp:nvSpPr>
      <dsp:spPr>
        <a:xfrm>
          <a:off x="5167244" y="1844497"/>
          <a:ext cx="21518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• Train teams, A/B test, iterate continuously</a:t>
          </a:r>
        </a:p>
      </dsp:txBody>
      <dsp:txXfrm>
        <a:off x="5167244" y="1844497"/>
        <a:ext cx="215184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86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34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5505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06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5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148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862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0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80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81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73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0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4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7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93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89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81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438" y="668569"/>
            <a:ext cx="8173112" cy="952345"/>
          </a:xfrm>
        </p:spPr>
        <p:txBody>
          <a:bodyPr>
            <a:normAutofit fontScale="90000"/>
          </a:bodyPr>
          <a:lstStyle/>
          <a:p>
            <a:r>
              <a:rPr dirty="0"/>
              <a:t>Innovative Marketing Techniques in the Digital Age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707ECA-6FC3-226F-CC09-CB4A07E276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986246"/>
              </p:ext>
            </p:extLst>
          </p:nvPr>
        </p:nvGraphicFramePr>
        <p:xfrm>
          <a:off x="856058" y="2440771"/>
          <a:ext cx="74294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blue background with text and icons&#10;&#10;AI-generated content may be incorrect.">
            <a:extLst>
              <a:ext uri="{FF2B5EF4-FFF2-40B4-BE49-F238E27FC236}">
                <a16:creationId xmlns:a16="http://schemas.microsoft.com/office/drawing/2014/main" id="{236C14D9-7E82-FC46-0ED9-A0FC2021E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050" y="2440771"/>
            <a:ext cx="2306108" cy="3459162"/>
          </a:xfrm>
          <a:prstGeom prst="rect">
            <a:avLst/>
          </a:prstGeom>
        </p:spPr>
      </p:pic>
      <p:pic>
        <p:nvPicPr>
          <p:cNvPr id="1026" name="Picture 2" descr="redraw change APR MAY, change 23 to 27">
            <a:extLst>
              <a:ext uri="{FF2B5EF4-FFF2-40B4-BE49-F238E27FC236}">
                <a16:creationId xmlns:a16="http://schemas.microsoft.com/office/drawing/2014/main" id="{40A39C26-D872-0D0F-4636-AFBD5EEEF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048" y="2440770"/>
            <a:ext cx="2306108" cy="345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" y="-2"/>
            <a:ext cx="3046144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3041715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97" y="23283"/>
            <a:ext cx="305861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C5431A6-C413-E10A-98A8-2F9DAD479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800" y="1036806"/>
            <a:ext cx="2651708" cy="3957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FFFFFF"/>
                </a:solidFill>
              </a:rPr>
              <a:t>USE: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FFFF"/>
                </a:solidFill>
              </a:rPr>
              <a:t>Transparent Ad Tracking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FFFF"/>
                </a:solidFill>
              </a:rPr>
              <a:t>Loyalty Systems</a:t>
            </a:r>
          </a:p>
          <a:p>
            <a:pPr marL="0" indent="0">
              <a:buNone/>
            </a:pPr>
            <a:endParaRPr lang="en-GB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FFFFFF"/>
                </a:solidFill>
              </a:rPr>
              <a:t>BENEFITS: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FFFF"/>
                </a:solidFill>
              </a:rPr>
              <a:t>Data Integrity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FFFF"/>
                </a:solidFill>
              </a:rPr>
              <a:t>Fraud Prevention </a:t>
            </a:r>
            <a:endParaRPr lang="en-US" sz="2000" dirty="0">
              <a:solidFill>
                <a:srgbClr val="FFFFFF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5604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" name="Content Placeholder 13" descr="A blue blockchain diagram&#10;&#10;AI-generated content may be incorrect.">
            <a:extLst>
              <a:ext uri="{FF2B5EF4-FFF2-40B4-BE49-F238E27FC236}">
                <a16:creationId xmlns:a16="http://schemas.microsoft.com/office/drawing/2014/main" id="{23A62097-3C64-5347-3D4D-F8E1F2EBB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833" y="1713598"/>
            <a:ext cx="5133034" cy="34263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pPr algn="r"/>
            <a:r>
              <a:rPr lang="en-US" sz="3500"/>
              <a:t>Predictive &amp; Prescriptive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8" y="2249487"/>
            <a:ext cx="5723945" cy="3541714"/>
          </a:xfrm>
        </p:spPr>
        <p:txBody>
          <a:bodyPr anchor="t">
            <a:normAutofit/>
          </a:bodyPr>
          <a:lstStyle/>
          <a:p>
            <a:r>
              <a:rPr lang="en-GB" sz="1700"/>
              <a:t>• Applications: Audience targeting, behavior forecasting</a:t>
            </a:r>
          </a:p>
          <a:p>
            <a:r>
              <a:rPr lang="en-GB" sz="1700"/>
              <a:t>• Tools: Salesforce Einstein, Google Analytics 4</a:t>
            </a:r>
          </a:p>
          <a:p>
            <a:r>
              <a:rPr lang="en-GB" sz="1700"/>
              <a:t>• Enables proactive, data-backed marketing decisions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t>Strategic Considerations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E3214C-18A1-09E3-EA97-4AAF630291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535511"/>
              </p:ext>
            </p:extLst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23827B-BB5D-B9E3-9E57-057089040E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08525"/>
              </p:ext>
            </p:extLst>
          </p:nvPr>
        </p:nvGraphicFramePr>
        <p:xfrm>
          <a:off x="856059" y="2249488"/>
          <a:ext cx="74295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4002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7522" y="618518"/>
            <a:ext cx="4538035" cy="1478570"/>
          </a:xfrm>
        </p:spPr>
        <p:txBody>
          <a:bodyPr>
            <a:normAutofit/>
          </a:bodyPr>
          <a:lstStyle/>
          <a:p>
            <a:r>
              <a:t>Q&amp;A</a:t>
            </a:r>
          </a:p>
        </p:txBody>
      </p:sp>
      <p:pic>
        <p:nvPicPr>
          <p:cNvPr id="5" name="Picture 4" descr="Different colored question marks">
            <a:extLst>
              <a:ext uri="{FF2B5EF4-FFF2-40B4-BE49-F238E27FC236}">
                <a16:creationId xmlns:a16="http://schemas.microsoft.com/office/drawing/2014/main" id="{DC4C1E93-3352-C40C-A6A3-F6CA2BF5B1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049" r="37435"/>
          <a:stretch>
            <a:fillRect/>
          </a:stretch>
        </p:blipFill>
        <p:spPr>
          <a:xfrm>
            <a:off x="-4197" y="10"/>
            <a:ext cx="3476686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728807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718" y="2249487"/>
            <a:ext cx="4558840" cy="3541714"/>
          </a:xfrm>
        </p:spPr>
        <p:txBody>
          <a:bodyPr>
            <a:normAutofit/>
          </a:bodyPr>
          <a:lstStyle/>
          <a:p>
            <a:r>
              <a:t>Thank you</a:t>
            </a:r>
          </a:p>
          <a:p>
            <a:r>
              <a:t>Questions and Discussion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9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" y="-2"/>
            <a:ext cx="3046144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Rectangle 2060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3041715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3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97" y="23283"/>
            <a:ext cx="305861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E8D915-34E0-46C1-8128-37043C720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49" y="618518"/>
            <a:ext cx="2138563" cy="1478570"/>
          </a:xfrm>
        </p:spPr>
        <p:txBody>
          <a:bodyPr>
            <a:normAutofit/>
          </a:bodyPr>
          <a:lstStyle/>
          <a:p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959A2D8B-24B2-19A7-8163-62F4A8DA8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65" y="2249487"/>
            <a:ext cx="2146833" cy="3957302"/>
          </a:xfrm>
        </p:spPr>
        <p:txBody>
          <a:bodyPr>
            <a:normAutofit/>
          </a:bodyPr>
          <a:lstStyle/>
          <a:p>
            <a:endParaRPr lang="en-US" sz="1200">
              <a:solidFill>
                <a:srgbClr val="FFFFFF"/>
              </a:solidFill>
            </a:endParaRPr>
          </a:p>
        </p:txBody>
      </p: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5604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66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7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8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9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0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1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2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3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4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5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6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7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8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9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0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1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2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3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4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5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6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7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8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9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0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1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2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D12F463C-DE60-474D-5076-A82266CA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33833" y="1713598"/>
            <a:ext cx="5133034" cy="342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223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C0726D-39CF-C899-2469-66FFBE0693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0318640"/>
              </p:ext>
            </p:extLst>
          </p:nvPr>
        </p:nvGraphicFramePr>
        <p:xfrm>
          <a:off x="856058" y="2440771"/>
          <a:ext cx="74294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575" y="-11384"/>
            <a:ext cx="915604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" y="-2"/>
            <a:ext cx="3046144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3041715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" y="-9998"/>
            <a:ext cx="915604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" y="-13238"/>
            <a:ext cx="3047039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997" y="1134681"/>
            <a:ext cx="2057483" cy="4255025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rgbClr val="FFFFFF"/>
                </a:solidFill>
              </a:rPr>
              <a:t>AI-Powered Personalization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4602E8-6442-018B-7D1B-3A82BBCEDD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9478103"/>
              </p:ext>
            </p:extLst>
          </p:nvPr>
        </p:nvGraphicFramePr>
        <p:xfrm>
          <a:off x="3496641" y="1134682"/>
          <a:ext cx="5019561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t>Influencer Microtargeting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F65A24F-4C2D-ED60-6901-79757DB2A5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245855"/>
              </p:ext>
            </p:extLst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9AA19A-D2E5-47F2-AF0A-1AF60D42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1A1E618-D29E-4367-8C34-500E34D05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7" y="0"/>
            <a:ext cx="9141713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1F2BFD0-D896-4BA3-BA8F-0C866BD02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5604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E768552D-D282-4F68-A829-290A4E831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24AFF31-9CD5-4E66-92F8-23BBAA24F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2267C9D4-1770-45DD-AAFC-481CD7F9A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10DD6E0B-EC58-4D78-8125-AD2172CD2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23D6129D-742B-422D-A589-6692C167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EA94B27-F456-4ED8-8882-77632BDA0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5B7F96AD-560C-44A0-A513-B06758743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86701218-3235-4E29-9935-1315B5CCA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046B7BE0-D335-42EA-9893-4FA7654F1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CE912BA-808B-403C-B26F-8083A682E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D974F65A-298C-4395-B461-99B9B49A0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700B2930-989F-49DC-B909-8150145AD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795CB5A4-5145-4F55-95D0-6FB820C84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54BB8F48-D800-442A-A603-979FE924B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6E863078-201C-4DC0-8D49-077300CE5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A07EBB6-75B0-4867-9AAF-7A645F414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FA40A456-C685-468E-802E-FC9DF586A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F101202F-1B2A-414C-83B7-9327E599C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4CC9B21F-B169-47E9-9B97-3BB645B29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BC5FF733-2B71-4734-AD6A-5B35D99A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0BCEB342-9AFC-4DCB-B92F-E08DC9594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3B9B4933-5C48-49CF-9C6A-A29413150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404FC76C-600A-482C-8386-F77ACBCC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E8C5D50B-A590-4AAE-A748-113B62DAD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6C045F21-7031-4278-BFEE-A9E856ADA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20EE11A6-3412-4362-8A81-592A15F2A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A376EBB9-93F5-4B6F-95B3-C36B6C851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997" y="1254035"/>
            <a:ext cx="2194643" cy="40022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Conversational Marketing</a:t>
            </a:r>
          </a:p>
        </p:txBody>
      </p:sp>
      <p:sp useBgFill="1">
        <p:nvSpPr>
          <p:cNvPr id="42" name="Round Diagonal Corner Rectangle 6">
            <a:extLst>
              <a:ext uri="{FF2B5EF4-FFF2-40B4-BE49-F238E27FC236}">
                <a16:creationId xmlns:a16="http://schemas.microsoft.com/office/drawing/2014/main" id="{092ADBCF-B973-4C52-B740-4963E95B3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4951" y="853439"/>
            <a:ext cx="5240607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FDD94EF-2C73-4E4C-8332-A75D8AC6B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34400" y="0"/>
            <a:ext cx="506016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16EF4FCE-B4BF-485E-B545-95827107A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C2DD2F29-32E6-486A-A295-CB29680AD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B1A76276-E7B7-4550-9AFF-0A2E9EAEA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EAFC4E0E-3390-457C-BCC9-A2479C10F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D0E59BF7-C450-4448-B71A-80ECD878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BAB182A0-0A27-42D3-A9D0-56E8B7F4A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4C9A08D9-525C-448E-A071-78226848F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E7818D96-423C-499F-A080-00EF0B9D4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059B8971-2367-46BA-8FCC-D001A6C36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41">
              <a:extLst>
                <a:ext uri="{FF2B5EF4-FFF2-40B4-BE49-F238E27FC236}">
                  <a16:creationId xmlns:a16="http://schemas.microsoft.com/office/drawing/2014/main" id="{E4DF0A08-11EF-495A-980F-2ED66FBB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3DBA22-DF08-08F9-1904-EE50DEF5E8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702105"/>
              </p:ext>
            </p:extLst>
          </p:nvPr>
        </p:nvGraphicFramePr>
        <p:xfrm>
          <a:off x="3317965" y="1254035"/>
          <a:ext cx="4722223" cy="4002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rPr lang="en-US"/>
              <a:t>Content Atomization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5472B5-D794-BB75-160E-2882E61DFD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016177"/>
              </p:ext>
            </p:extLst>
          </p:nvPr>
        </p:nvGraphicFramePr>
        <p:xfrm>
          <a:off x="856058" y="2440771"/>
          <a:ext cx="74294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t>Voice &amp; Visual Search Optimization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A542D2F-8199-75C1-4B55-E5E7DA5C7A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9300797"/>
              </p:ext>
            </p:extLst>
          </p:nvPr>
        </p:nvGraphicFramePr>
        <p:xfrm>
          <a:off x="856058" y="2440771"/>
          <a:ext cx="74294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8518"/>
            <a:ext cx="7429499" cy="1478570"/>
          </a:xfrm>
        </p:spPr>
        <p:txBody>
          <a:bodyPr>
            <a:normAutofit/>
          </a:bodyPr>
          <a:lstStyle/>
          <a:p>
            <a:r>
              <a:t>Interactive &amp; Immersive Experiences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79B88F-9FD6-B4DE-870B-4A87370820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904572"/>
              </p:ext>
            </p:extLst>
          </p:nvPr>
        </p:nvGraphicFramePr>
        <p:xfrm>
          <a:off x="856059" y="2418820"/>
          <a:ext cx="74295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332</Words>
  <Application>Microsoft Office PowerPoint</Application>
  <PresentationFormat>On-screen Show (4:3)</PresentationFormat>
  <Paragraphs>54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Tw Cen MT</vt:lpstr>
      <vt:lpstr>Circuit</vt:lpstr>
      <vt:lpstr>Innovative Marketing Techniques in the Digital Age</vt:lpstr>
      <vt:lpstr>PowerPoint Presentation</vt:lpstr>
      <vt:lpstr>Introduction</vt:lpstr>
      <vt:lpstr>AI-Powered Personalization</vt:lpstr>
      <vt:lpstr>Influencer Microtargeting</vt:lpstr>
      <vt:lpstr>Conversational Marketing</vt:lpstr>
      <vt:lpstr>Content Atomization</vt:lpstr>
      <vt:lpstr>Voice &amp; Visual Search Optimization</vt:lpstr>
      <vt:lpstr>Interactive &amp; Immersive Experiences</vt:lpstr>
      <vt:lpstr>PowerPoint Presentation</vt:lpstr>
      <vt:lpstr>Predictive &amp; Prescriptive Analytics</vt:lpstr>
      <vt:lpstr>Strategic Considerations</vt:lpstr>
      <vt:lpstr>Conclusion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Richard Wadsworth</dc:creator>
  <cp:keywords/>
  <dc:description>generated using python-pptx</dc:description>
  <cp:lastModifiedBy>Richard Wadsworth</cp:lastModifiedBy>
  <cp:revision>2</cp:revision>
  <dcterms:created xsi:type="dcterms:W3CDTF">2013-01-27T09:14:16Z</dcterms:created>
  <dcterms:modified xsi:type="dcterms:W3CDTF">2025-05-23T14:04:22Z</dcterms:modified>
  <cp:category/>
</cp:coreProperties>
</file>